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8"/>
  </p:notesMasterIdLst>
  <p:sldIdLst>
    <p:sldId id="257" r:id="rId2"/>
    <p:sldId id="258" r:id="rId3"/>
    <p:sldId id="405" r:id="rId4"/>
    <p:sldId id="423" r:id="rId5"/>
    <p:sldId id="424" r:id="rId6"/>
    <p:sldId id="676" r:id="rId7"/>
    <p:sldId id="662" r:id="rId8"/>
    <p:sldId id="668" r:id="rId9"/>
    <p:sldId id="663" r:id="rId10"/>
    <p:sldId id="666" r:id="rId11"/>
    <p:sldId id="669" r:id="rId12"/>
    <p:sldId id="271" r:id="rId13"/>
    <p:sldId id="345" r:id="rId14"/>
    <p:sldId id="670" r:id="rId15"/>
    <p:sldId id="671" r:id="rId16"/>
    <p:sldId id="672" r:id="rId17"/>
    <p:sldId id="675" r:id="rId18"/>
    <p:sldId id="673" r:id="rId19"/>
    <p:sldId id="419" r:id="rId20"/>
    <p:sldId id="374" r:id="rId21"/>
    <p:sldId id="685" r:id="rId22"/>
    <p:sldId id="420" r:id="rId23"/>
    <p:sldId id="686" r:id="rId24"/>
    <p:sldId id="674" r:id="rId25"/>
    <p:sldId id="687" r:id="rId26"/>
    <p:sldId id="68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8FF"/>
    <a:srgbClr val="FFC3FF"/>
    <a:srgbClr val="FFB9FF"/>
    <a:srgbClr val="00D5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954"/>
    <p:restoredTop sz="91237"/>
  </p:normalViewPr>
  <p:slideViewPr>
    <p:cSldViewPr snapToGrid="0">
      <p:cViewPr varScale="1">
        <p:scale>
          <a:sx n="68" d="100"/>
          <a:sy n="68" d="100"/>
        </p:scale>
        <p:origin x="99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0B545-28AE-4A92-9C85-591F96B369FF}" type="datetimeFigureOut">
              <a:rPr lang="en-US" smtClean="0"/>
              <a:t>5/4/2020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73AF4F-7075-4C2C-B3E6-32BC5923238B}" type="slidenum">
              <a:rPr lang="en-US" smtClean="0"/>
              <a:t>‹#›</a:t>
            </a:fld>
            <a:endParaRPr lang="en-US"/>
          </a:p>
        </p:txBody>
      </p:sp>
    </p:spTree>
    <p:extLst>
      <p:ext uri="{BB962C8B-B14F-4D97-AF65-F5344CB8AC3E}">
        <p14:creationId xmlns:p14="http://schemas.microsoft.com/office/powerpoint/2010/main" val="2774103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dirty="0"/>
              <a:t>2. Structure P. </a:t>
            </a:r>
            <a:r>
              <a:rPr lang="en-US" altLang="ko-KR" dirty="0" err="1"/>
              <a:t>ractice</a:t>
            </a:r>
            <a:endParaRPr lang="ko-KR" altLang="en-US" dirty="0"/>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13</a:t>
            </a:fld>
            <a:endParaRPr lang="en-US" altLang="ko-KR">
              <a:latin typeface="굴림" panose="020B0600000101010101" pitchFamily="34" charset="-127"/>
            </a:endParaRPr>
          </a:p>
        </p:txBody>
      </p:sp>
    </p:spTree>
    <p:extLst>
      <p:ext uri="{BB962C8B-B14F-4D97-AF65-F5344CB8AC3E}">
        <p14:creationId xmlns:p14="http://schemas.microsoft.com/office/powerpoint/2010/main" val="172846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dirty="0"/>
              <a:t>2. Structure P. </a:t>
            </a:r>
            <a:r>
              <a:rPr lang="en-US" altLang="ko-KR" dirty="0" err="1"/>
              <a:t>ractice</a:t>
            </a:r>
            <a:endParaRPr lang="ko-KR" altLang="en-US" dirty="0"/>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14</a:t>
            </a:fld>
            <a:endParaRPr lang="en-US" altLang="ko-KR">
              <a:latin typeface="굴림" panose="020B0600000101010101" pitchFamily="34" charset="-127"/>
            </a:endParaRPr>
          </a:p>
        </p:txBody>
      </p:sp>
    </p:spTree>
    <p:extLst>
      <p:ext uri="{BB962C8B-B14F-4D97-AF65-F5344CB8AC3E}">
        <p14:creationId xmlns:p14="http://schemas.microsoft.com/office/powerpoint/2010/main" val="293489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dirty="0"/>
              <a:t>2. Structure P. </a:t>
            </a:r>
            <a:r>
              <a:rPr lang="en-US" altLang="ko-KR" dirty="0" err="1"/>
              <a:t>ractice</a:t>
            </a:r>
            <a:endParaRPr lang="ko-KR" altLang="en-US" dirty="0"/>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15</a:t>
            </a:fld>
            <a:endParaRPr lang="en-US" altLang="ko-KR">
              <a:latin typeface="굴림" panose="020B0600000101010101" pitchFamily="34" charset="-127"/>
            </a:endParaRPr>
          </a:p>
        </p:txBody>
      </p:sp>
    </p:spTree>
    <p:extLst>
      <p:ext uri="{BB962C8B-B14F-4D97-AF65-F5344CB8AC3E}">
        <p14:creationId xmlns:p14="http://schemas.microsoft.com/office/powerpoint/2010/main" val="1453697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슬라이드 이미지 개체 틀 1">
            <a:extLst>
              <a:ext uri="{FF2B5EF4-FFF2-40B4-BE49-F238E27FC236}">
                <a16:creationId xmlns:a16="http://schemas.microsoft.com/office/drawing/2014/main" id="{0AE80A27-9CEB-4848-B31A-C388A73D30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슬라이드 노트 개체 틀 2">
            <a:extLst>
              <a:ext uri="{FF2B5EF4-FFF2-40B4-BE49-F238E27FC236}">
                <a16:creationId xmlns:a16="http://schemas.microsoft.com/office/drawing/2014/main" id="{38D8DE5E-7121-2241-920C-49C892E23A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ko-KR" dirty="0"/>
              <a:t>2. Structure P. </a:t>
            </a:r>
            <a:r>
              <a:rPr lang="en-US" altLang="ko-KR" dirty="0" err="1"/>
              <a:t>ractice</a:t>
            </a:r>
            <a:endParaRPr lang="ko-KR" altLang="en-US" dirty="0"/>
          </a:p>
        </p:txBody>
      </p:sp>
      <p:sp>
        <p:nvSpPr>
          <p:cNvPr id="59395" name="슬라이드 번호 개체 틀 3">
            <a:extLst>
              <a:ext uri="{FF2B5EF4-FFF2-40B4-BE49-F238E27FC236}">
                <a16:creationId xmlns:a16="http://schemas.microsoft.com/office/drawing/2014/main" id="{741302C5-30F4-DF41-833D-D866062FD9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latinLnBrk="1">
              <a:spcBef>
                <a:spcPct val="30000"/>
              </a:spcBef>
              <a:defRPr sz="1200">
                <a:solidFill>
                  <a:schemeClr val="tx1"/>
                </a:solidFill>
                <a:latin typeface="맑은 고딕" panose="020B0503020000020004" pitchFamily="34" charset="-127"/>
              </a:defRPr>
            </a:lvl1pPr>
            <a:lvl2pPr marL="742950" indent="-285750" latinLnBrk="1">
              <a:spcBef>
                <a:spcPct val="30000"/>
              </a:spcBef>
              <a:defRPr sz="1200">
                <a:solidFill>
                  <a:schemeClr val="tx1"/>
                </a:solidFill>
                <a:latin typeface="맑은 고딕" panose="020B0503020000020004" pitchFamily="34" charset="-127"/>
              </a:defRPr>
            </a:lvl2pPr>
            <a:lvl3pPr marL="1143000" indent="-228600" latinLnBrk="1">
              <a:spcBef>
                <a:spcPct val="30000"/>
              </a:spcBef>
              <a:defRPr sz="1200">
                <a:solidFill>
                  <a:schemeClr val="tx1"/>
                </a:solidFill>
                <a:latin typeface="맑은 고딕" panose="020B0503020000020004" pitchFamily="34" charset="-127"/>
              </a:defRPr>
            </a:lvl3pPr>
            <a:lvl4pPr marL="1600200" indent="-228600" latinLnBrk="1">
              <a:spcBef>
                <a:spcPct val="30000"/>
              </a:spcBef>
              <a:defRPr sz="1200">
                <a:solidFill>
                  <a:schemeClr val="tx1"/>
                </a:solidFill>
                <a:latin typeface="맑은 고딕" panose="020B0503020000020004" pitchFamily="34" charset="-127"/>
              </a:defRPr>
            </a:lvl4pPr>
            <a:lvl5pPr marL="2057400" indent="-228600" latinLnBrk="1">
              <a:spcBef>
                <a:spcPct val="30000"/>
              </a:spcBef>
              <a:defRPr sz="1200">
                <a:solidFill>
                  <a:schemeClr val="tx1"/>
                </a:solidFill>
                <a:latin typeface="맑은 고딕" panose="020B0503020000020004" pitchFamily="34" charset="-127"/>
              </a:defRPr>
            </a:lvl5pPr>
            <a:lvl6pPr marL="2514600" indent="-228600" eaLnBrk="0" fontAlgn="base" latinLnBrk="1" hangingPunct="0">
              <a:spcBef>
                <a:spcPct val="30000"/>
              </a:spcBef>
              <a:spcAft>
                <a:spcPct val="0"/>
              </a:spcAft>
              <a:defRPr sz="1200">
                <a:solidFill>
                  <a:schemeClr val="tx1"/>
                </a:solidFill>
                <a:latin typeface="맑은 고딕" panose="020B0503020000020004" pitchFamily="34" charset="-127"/>
              </a:defRPr>
            </a:lvl6pPr>
            <a:lvl7pPr marL="2971800" indent="-228600" eaLnBrk="0" fontAlgn="base" latinLnBrk="1" hangingPunct="0">
              <a:spcBef>
                <a:spcPct val="30000"/>
              </a:spcBef>
              <a:spcAft>
                <a:spcPct val="0"/>
              </a:spcAft>
              <a:defRPr sz="1200">
                <a:solidFill>
                  <a:schemeClr val="tx1"/>
                </a:solidFill>
                <a:latin typeface="맑은 고딕" panose="020B0503020000020004" pitchFamily="34" charset="-127"/>
              </a:defRPr>
            </a:lvl7pPr>
            <a:lvl8pPr marL="3429000" indent="-228600" eaLnBrk="0" fontAlgn="base" latinLnBrk="1" hangingPunct="0">
              <a:spcBef>
                <a:spcPct val="30000"/>
              </a:spcBef>
              <a:spcAft>
                <a:spcPct val="0"/>
              </a:spcAft>
              <a:defRPr sz="1200">
                <a:solidFill>
                  <a:schemeClr val="tx1"/>
                </a:solidFill>
                <a:latin typeface="맑은 고딕" panose="020B0503020000020004" pitchFamily="34" charset="-127"/>
              </a:defRPr>
            </a:lvl8pPr>
            <a:lvl9pPr marL="3886200" indent="-228600" eaLnBrk="0" fontAlgn="base" latinLnBrk="1" hangingPunct="0">
              <a:spcBef>
                <a:spcPct val="30000"/>
              </a:spcBef>
              <a:spcAft>
                <a:spcPct val="0"/>
              </a:spcAft>
              <a:defRPr sz="1200">
                <a:solidFill>
                  <a:schemeClr val="tx1"/>
                </a:solidFill>
                <a:latin typeface="맑은 고딕" panose="020B0503020000020004" pitchFamily="34" charset="-127"/>
              </a:defRPr>
            </a:lvl9pPr>
          </a:lstStyle>
          <a:p>
            <a:pPr>
              <a:spcBef>
                <a:spcPct val="0"/>
              </a:spcBef>
            </a:pPr>
            <a:fld id="{642A780D-7321-CA4E-8A59-09A28CEAF20F}" type="slidenum">
              <a:rPr lang="ko-KR" altLang="en-US">
                <a:latin typeface="굴림" panose="020B0600000101010101" pitchFamily="34" charset="-127"/>
              </a:rPr>
              <a:pPr>
                <a:spcBef>
                  <a:spcPct val="0"/>
                </a:spcBef>
              </a:pPr>
              <a:t>16</a:t>
            </a:fld>
            <a:endParaRPr lang="en-US" altLang="ko-KR">
              <a:latin typeface="굴림" panose="020B0600000101010101" pitchFamily="34" charset="-127"/>
            </a:endParaRPr>
          </a:p>
        </p:txBody>
      </p:sp>
    </p:spTree>
    <p:extLst>
      <p:ext uri="{BB962C8B-B14F-4D97-AF65-F5344CB8AC3E}">
        <p14:creationId xmlns:p14="http://schemas.microsoft.com/office/powerpoint/2010/main" val="3448338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0CBF73FC-89B5-AB47-99A0-F7B62F973B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5305024-7157-984B-8780-8F658094BDA0}" type="slidenum">
              <a:rPr lang="en-US" altLang="ko-KR">
                <a:cs typeface="Arial" panose="020B0604020202020204" pitchFamily="34" charset="0"/>
              </a:rPr>
              <a:pPr eaLnBrk="1" hangingPunct="1"/>
              <a:t>17</a:t>
            </a:fld>
            <a:endParaRPr lang="en-US" altLang="ko-KR">
              <a:cs typeface="Arial" panose="020B0604020202020204" pitchFamily="34" charset="0"/>
            </a:endParaRPr>
          </a:p>
        </p:txBody>
      </p:sp>
      <p:sp>
        <p:nvSpPr>
          <p:cNvPr id="84995" name="Rectangle 2">
            <a:extLst>
              <a:ext uri="{FF2B5EF4-FFF2-40B4-BE49-F238E27FC236}">
                <a16:creationId xmlns:a16="http://schemas.microsoft.com/office/drawing/2014/main" id="{818E88DD-9030-4943-A8AE-C31DC260E684}"/>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178199FF-6C44-B141-820C-3E69639D30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ko-KR" dirty="0">
                <a:latin typeface="Arial" panose="020B0604020202020204" pitchFamily="34" charset="0"/>
                <a:ea typeface="굴림" panose="020B0600000101010101" pitchFamily="34" charset="-127"/>
              </a:rPr>
              <a:t>This exercise is good for P. </a:t>
            </a:r>
            <a:r>
              <a:rPr lang="en-US" altLang="ko-KR" dirty="0" err="1">
                <a:latin typeface="Arial" panose="020B0604020202020204" pitchFamily="34" charset="0"/>
                <a:ea typeface="굴림" panose="020B0600000101010101" pitchFamily="34" charset="-127"/>
              </a:rPr>
              <a:t>racticing</a:t>
            </a:r>
            <a:r>
              <a:rPr lang="en-US" altLang="ko-KR" dirty="0">
                <a:latin typeface="Arial" panose="020B0604020202020204" pitchFamily="34" charset="0"/>
                <a:ea typeface="굴림" panose="020B0600000101010101" pitchFamily="34" charset="-127"/>
              </a:rPr>
              <a:t> the P. </a:t>
            </a:r>
            <a:r>
              <a:rPr lang="en-US" altLang="ko-KR" dirty="0" err="1">
                <a:latin typeface="Arial" panose="020B0604020202020204" pitchFamily="34" charset="0"/>
                <a:ea typeface="굴림" panose="020B0600000101010101" pitchFamily="34" charset="-127"/>
              </a:rPr>
              <a:t>attern</a:t>
            </a:r>
            <a:r>
              <a:rPr lang="en-US" altLang="ko-KR" dirty="0">
                <a:latin typeface="Arial" panose="020B0604020202020204" pitchFamily="34" charset="0"/>
                <a:ea typeface="굴림" panose="020B0600000101010101" pitchFamily="34" charset="-127"/>
              </a:rPr>
              <a:t> itself and vocabulary.</a:t>
            </a:r>
          </a:p>
        </p:txBody>
      </p:sp>
    </p:spTree>
    <p:extLst>
      <p:ext uri="{BB962C8B-B14F-4D97-AF65-F5344CB8AC3E}">
        <p14:creationId xmlns:p14="http://schemas.microsoft.com/office/powerpoint/2010/main" val="324699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CDF70-9235-0040-A2F2-E8E6C7A2A5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7A44E2-FBB8-C048-9F5B-A2055E0DC3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B226B7-6529-E041-84A8-6A5DC267994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D291111-4D7C-F943-B2C2-C49B9CD2F4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DC981C-E66D-B645-9F79-9930D1CA4FE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2814713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A0A81-4ACC-6B43-B6E5-C6D17B65E9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C3F3E4-6AD7-D144-B125-1E70124A84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159657-698A-0B41-9AD6-C872C0A6C5E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ECACC0B-16BB-4D4D-BBB0-F73C865308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AD7468-FD1C-4542-ABE1-9662D62F53C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302367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0765DD-EA9C-A34B-8959-CAFF9CD251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191986-8151-8D41-8285-11FB6CD676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F98049-D62D-7943-A4B1-4905D161018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4D91627-5816-5242-B0D7-40A11E8BF8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9CDA71-0E8C-3A42-A729-817DFD349D8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4253529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1F552-9DB2-024C-9226-8B10D19EF4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140B74-F1D2-4A41-84E0-C613725EAF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2A6CC9-41A0-4E45-B3B4-25DCCA2E94B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DC508E8-C188-1E48-AAF2-247179ACB0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4B1A26-B98E-5C41-A23E-F0AEAAF3A42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2489707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7B1A2-4A6E-F947-B4D5-4574DC23B7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1067F7-9698-4B45-AC9B-8B02EC9014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78C84E-9841-1E40-9FB3-4843E719540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543ED30-E25B-D74A-96EE-3A50863B08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91DACF-2C3B-C241-BB15-CBD4BC9451E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393392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11CA5-5C17-D648-8373-B3B38A74E0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103FE3-292E-5C4D-AEF8-A46C08FBA4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F4CEA4-EFFE-CD42-9928-CAF9F993C3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66F50A-CD32-934D-ACEC-FEA9DD6C14A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618903C-340A-1848-B0C7-5FFC73007F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D17FEE-52E4-9C4D-8330-A9F1B5CE481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42408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73B9A-7BD1-7646-88FB-98C613A2009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862157-E351-E842-9817-F574030216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A94181-7FC3-F54C-8FB9-CB3243CD39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41D378-0DF9-2B4A-A5C1-0F2F90E339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F4A9BD-E442-B447-BC74-377EB0E4DA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3D0888-46AB-3D41-ADBC-5F878249C591}"/>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AB8BCC44-4942-F040-9DAE-1C9EF36B70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A9ACC0-4B9E-5D47-85B4-5728212BDC7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3063468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47F27-10DA-9840-A51E-61201DB141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8C0BD5-55BA-6848-8150-8B636EE7BED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46C63C68-F204-D149-B8A5-0696812102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6A8EF6-2F99-3C48-A5AC-9E3AAA528FC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3538480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05A322-722B-3D4A-9515-D8F6B128456B}"/>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83DC1656-CBDD-5D4E-A9FB-5A03074E6E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A4D38F-AB0A-5E46-96C7-DA155C01016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1652160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2551E-0D7E-7644-AFD3-B8CC46A8D4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E58E84-8AB1-6E44-9761-711E49D821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73CDDF-AFFA-9242-934C-4C97FD7BC4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0C5F9D-B322-4442-B024-71C7FE4F38D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E8754C9-F5C2-BA42-9E1F-6C37B00987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C9D1C5-DFB6-204C-8917-F96865FF8A7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959383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FC7EA-58E1-9F44-BE22-B608EE5501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649634-2A2C-A143-8690-DCEC54007C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0681DC-18F5-4C44-BAB4-A83B3A3833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72915B-954B-5A44-B130-C64B355137E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5B2D960-0092-B84A-BF71-61F6F99299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CB05D3-674A-4449-85C8-768751A0DAA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300306651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0608F5-E00F-7A4C-9F35-6EFF27E9E3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5B98E3-FB61-924A-88A0-14DB1283F5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57C9E-3285-CF46-B9B0-0521BE7C9C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E0B67890-ACA9-5C43-9C3B-21855097B9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9144A8-B605-C14E-9E3B-63B2257E97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altLang="ko-KR" smtClean="0"/>
              <a:t>‹#›</a:t>
            </a:fld>
            <a:endParaRPr lang="ko-KR" altLang="en-US"/>
          </a:p>
        </p:txBody>
      </p:sp>
    </p:spTree>
    <p:extLst>
      <p:ext uri="{BB962C8B-B14F-4D97-AF65-F5344CB8AC3E}">
        <p14:creationId xmlns:p14="http://schemas.microsoft.com/office/powerpoint/2010/main" val="360553861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quizlet.com/383964278/flashcards"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004777" y="2296632"/>
            <a:ext cx="10182447" cy="3625702"/>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ko-KR" dirty="0"/>
              <a:t> </a:t>
            </a:r>
            <a:br>
              <a:rPr lang="en-US" altLang="ko-KR" dirty="0"/>
            </a:br>
            <a:br>
              <a:rPr lang="en-US" altLang="ko-KR" dirty="0"/>
            </a:br>
            <a:br>
              <a:rPr lang="en-US" altLang="ko-KR" dirty="0"/>
            </a:br>
            <a:br>
              <a:rPr lang="en-US" altLang="ko-KR" dirty="0"/>
            </a:br>
            <a:r>
              <a:rPr lang="ko-KR" altLang="en-US" dirty="0"/>
              <a:t>재외동포를 위한 한국어</a:t>
            </a:r>
            <a:r>
              <a:rPr lang="en-US" altLang="ko-KR" dirty="0"/>
              <a:t>(</a:t>
            </a:r>
            <a:r>
              <a:rPr lang="ko-KR" altLang="en-US" dirty="0"/>
              <a:t>영어권</a:t>
            </a:r>
            <a:r>
              <a:rPr lang="en-US" altLang="ko-KR" dirty="0"/>
              <a:t>)</a:t>
            </a:r>
            <a:br>
              <a:rPr lang="en-US" altLang="ko-KR" dirty="0"/>
            </a:br>
            <a:r>
              <a:rPr lang="ko-KR" altLang="en-US" dirty="0"/>
              <a:t> </a:t>
            </a:r>
            <a:br>
              <a:rPr lang="en-US" altLang="ko-KR" dirty="0"/>
            </a:br>
            <a:r>
              <a:rPr lang="en-US" altLang="ko-KR" dirty="0"/>
              <a:t>4-2 </a:t>
            </a:r>
            <a:br>
              <a:rPr lang="ko-KR" dirty="0"/>
            </a:br>
            <a:endParaRPr dirty="0"/>
          </a:p>
        </p:txBody>
      </p:sp>
      <p:pic>
        <p:nvPicPr>
          <p:cNvPr id="85" name="Google Shape;85;p1"/>
          <p:cNvPicPr preferRelativeResize="0"/>
          <p:nvPr/>
        </p:nvPicPr>
        <p:blipFill rotWithShape="1">
          <a:blip r:embed="rId3">
            <a:alphaModFix/>
          </a:blip>
          <a:srcRect/>
          <a:stretch/>
        </p:blipFill>
        <p:spPr>
          <a:xfrm>
            <a:off x="5302000" y="328143"/>
            <a:ext cx="1588000" cy="1571275"/>
          </a:xfrm>
          <a:prstGeom prst="rect">
            <a:avLst/>
          </a:prstGeom>
          <a:noFill/>
          <a:ln>
            <a:noFill/>
          </a:ln>
        </p:spPr>
      </p:pic>
      <p:sp>
        <p:nvSpPr>
          <p:cNvPr id="6"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408F28-5809-6F4D-A340-2B663B555016}"/>
              </a:ext>
            </a:extLst>
          </p:cNvPr>
          <p:cNvSpPr/>
          <p:nvPr/>
        </p:nvSpPr>
        <p:spPr>
          <a:xfrm>
            <a:off x="0" y="0"/>
            <a:ext cx="4317167" cy="6858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rocess 8">
            <a:extLst>
              <a:ext uri="{FF2B5EF4-FFF2-40B4-BE49-F238E27FC236}">
                <a16:creationId xmlns:a16="http://schemas.microsoft.com/office/drawing/2014/main" id="{FC3ED767-D403-F44B-A36F-FE222467BAB7}"/>
              </a:ext>
            </a:extLst>
          </p:cNvPr>
          <p:cNvSpPr/>
          <p:nvPr/>
        </p:nvSpPr>
        <p:spPr>
          <a:xfrm>
            <a:off x="4317165" y="0"/>
            <a:ext cx="7874833" cy="6265602"/>
          </a:xfrm>
          <a:prstGeom prst="flowChartProcess">
            <a:avLst/>
          </a:prstGeom>
          <a:solidFill>
            <a:srgbClr val="FF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rocess 15">
            <a:extLst>
              <a:ext uri="{FF2B5EF4-FFF2-40B4-BE49-F238E27FC236}">
                <a16:creationId xmlns:a16="http://schemas.microsoft.com/office/drawing/2014/main" id="{EBB683C8-0F0D-4342-9745-B4DCD8EEB22A}"/>
              </a:ext>
            </a:extLst>
          </p:cNvPr>
          <p:cNvSpPr/>
          <p:nvPr/>
        </p:nvSpPr>
        <p:spPr>
          <a:xfrm>
            <a:off x="242752" y="1714297"/>
            <a:ext cx="943662" cy="5852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dirty="0">
                <a:solidFill>
                  <a:sysClr val="windowText" lastClr="000000"/>
                </a:solidFill>
              </a:rPr>
              <a:t>어제</a:t>
            </a:r>
            <a:endParaRPr lang="en-US" sz="2400" dirty="0">
              <a:solidFill>
                <a:sysClr val="windowText" lastClr="000000"/>
              </a:solidFill>
            </a:endParaRPr>
          </a:p>
        </p:txBody>
      </p:sp>
      <p:sp>
        <p:nvSpPr>
          <p:cNvPr id="21" name="Process 20">
            <a:extLst>
              <a:ext uri="{FF2B5EF4-FFF2-40B4-BE49-F238E27FC236}">
                <a16:creationId xmlns:a16="http://schemas.microsoft.com/office/drawing/2014/main" id="{8A8F19C4-0428-4042-8A3C-DE55D18087D9}"/>
              </a:ext>
            </a:extLst>
          </p:cNvPr>
          <p:cNvSpPr/>
          <p:nvPr/>
        </p:nvSpPr>
        <p:spPr>
          <a:xfrm>
            <a:off x="4317165" y="1714297"/>
            <a:ext cx="943662" cy="5852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a:solidFill>
                  <a:sysClr val="windowText" lastClr="000000"/>
                </a:solidFill>
              </a:rPr>
              <a:t>오늘</a:t>
            </a:r>
            <a:endParaRPr lang="en-US" sz="2400">
              <a:solidFill>
                <a:sysClr val="windowText" lastClr="000000"/>
              </a:solidFill>
            </a:endParaRPr>
          </a:p>
        </p:txBody>
      </p:sp>
      <p:sp>
        <p:nvSpPr>
          <p:cNvPr id="4" name="Process 3">
            <a:extLst>
              <a:ext uri="{FF2B5EF4-FFF2-40B4-BE49-F238E27FC236}">
                <a16:creationId xmlns:a16="http://schemas.microsoft.com/office/drawing/2014/main" id="{581EE693-946E-614F-A439-94CF464CDD64}"/>
              </a:ext>
            </a:extLst>
          </p:cNvPr>
          <p:cNvSpPr/>
          <p:nvPr/>
        </p:nvSpPr>
        <p:spPr>
          <a:xfrm>
            <a:off x="5829014" y="2495617"/>
            <a:ext cx="4282623" cy="3742322"/>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AA696BE-499E-1249-8064-D9D96308930D}"/>
              </a:ext>
            </a:extLst>
          </p:cNvPr>
          <p:cNvPicPr>
            <a:picLocks noChangeAspect="1"/>
          </p:cNvPicPr>
          <p:nvPr/>
        </p:nvPicPr>
        <p:blipFill>
          <a:blip r:embed="rId2"/>
          <a:stretch>
            <a:fillRect/>
          </a:stretch>
        </p:blipFill>
        <p:spPr>
          <a:xfrm>
            <a:off x="8023378" y="2523281"/>
            <a:ext cx="2383997" cy="3742321"/>
          </a:xfrm>
          <a:prstGeom prst="rect">
            <a:avLst/>
          </a:prstGeom>
        </p:spPr>
      </p:pic>
      <p:sp>
        <p:nvSpPr>
          <p:cNvPr id="23" name="Oval Callout 22">
            <a:extLst>
              <a:ext uri="{FF2B5EF4-FFF2-40B4-BE49-F238E27FC236}">
                <a16:creationId xmlns:a16="http://schemas.microsoft.com/office/drawing/2014/main" id="{E9ECA897-26C6-2C41-9F53-AB6E79074CE0}"/>
              </a:ext>
            </a:extLst>
          </p:cNvPr>
          <p:cNvSpPr/>
          <p:nvPr/>
        </p:nvSpPr>
        <p:spPr>
          <a:xfrm>
            <a:off x="7341931" y="1824830"/>
            <a:ext cx="5167822" cy="1059286"/>
          </a:xfrm>
          <a:prstGeom prst="wedgeEllipseCallout">
            <a:avLst>
              <a:gd name="adj1" fmla="val -5770"/>
              <a:gd name="adj2" fmla="val 90124"/>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solidFill>
                  <a:schemeClr val="tx1"/>
                </a:solidFill>
              </a:rPr>
              <a:t>큰일났었구나</a:t>
            </a:r>
            <a:r>
              <a:rPr lang="en-US" altLang="ko-KR" sz="2800">
                <a:solidFill>
                  <a:schemeClr val="tx1"/>
                </a:solidFill>
              </a:rPr>
              <a:t>!</a:t>
            </a:r>
            <a:r>
              <a:rPr lang="en-US" altLang="ko-KR" sz="2800">
                <a:solidFill>
                  <a:schemeClr val="bg1"/>
                </a:solidFill>
              </a:rPr>
              <a:t>.</a:t>
            </a:r>
            <a:endParaRPr lang="en-US" sz="2800"/>
          </a:p>
        </p:txBody>
      </p:sp>
      <p:pic>
        <p:nvPicPr>
          <p:cNvPr id="5" name="Picture 4">
            <a:extLst>
              <a:ext uri="{FF2B5EF4-FFF2-40B4-BE49-F238E27FC236}">
                <a16:creationId xmlns:a16="http://schemas.microsoft.com/office/drawing/2014/main" id="{661025C3-3FDF-3944-A8F6-457E155CF5E6}"/>
              </a:ext>
            </a:extLst>
          </p:cNvPr>
          <p:cNvPicPr>
            <a:picLocks noChangeAspect="1"/>
          </p:cNvPicPr>
          <p:nvPr/>
        </p:nvPicPr>
        <p:blipFill>
          <a:blip r:embed="rId3"/>
          <a:stretch>
            <a:fillRect/>
          </a:stretch>
        </p:blipFill>
        <p:spPr>
          <a:xfrm>
            <a:off x="260167" y="2523281"/>
            <a:ext cx="3773651" cy="3641461"/>
          </a:xfrm>
          <a:prstGeom prst="rect">
            <a:avLst/>
          </a:prstGeom>
        </p:spPr>
      </p:pic>
      <p:pic>
        <p:nvPicPr>
          <p:cNvPr id="11" name="Picture 10">
            <a:extLst>
              <a:ext uri="{FF2B5EF4-FFF2-40B4-BE49-F238E27FC236}">
                <a16:creationId xmlns:a16="http://schemas.microsoft.com/office/drawing/2014/main" id="{DA4ADA78-8146-CA4D-AF57-4C12CC20BFBC}"/>
              </a:ext>
            </a:extLst>
          </p:cNvPr>
          <p:cNvPicPr>
            <a:picLocks noChangeAspect="1"/>
          </p:cNvPicPr>
          <p:nvPr/>
        </p:nvPicPr>
        <p:blipFill>
          <a:blip r:embed="rId4"/>
          <a:stretch>
            <a:fillRect/>
          </a:stretch>
        </p:blipFill>
        <p:spPr>
          <a:xfrm>
            <a:off x="6131011" y="2523281"/>
            <a:ext cx="1855141" cy="3695703"/>
          </a:xfrm>
          <a:prstGeom prst="rect">
            <a:avLst/>
          </a:prstGeom>
        </p:spPr>
      </p:pic>
      <p:sp>
        <p:nvSpPr>
          <p:cNvPr id="17" name="Oval Callout 16">
            <a:extLst>
              <a:ext uri="{FF2B5EF4-FFF2-40B4-BE49-F238E27FC236}">
                <a16:creationId xmlns:a16="http://schemas.microsoft.com/office/drawing/2014/main" id="{E74CDD39-0D02-C64E-936D-DBF299D92BA1}"/>
              </a:ext>
            </a:extLst>
          </p:cNvPr>
          <p:cNvSpPr/>
          <p:nvPr/>
        </p:nvSpPr>
        <p:spPr>
          <a:xfrm>
            <a:off x="2414703" y="1873411"/>
            <a:ext cx="5167822" cy="1086731"/>
          </a:xfrm>
          <a:prstGeom prst="wedgeEllipseCallout">
            <a:avLst>
              <a:gd name="adj1" fmla="val 26268"/>
              <a:gd name="adj2" fmla="val 92128"/>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solidFill>
                  <a:schemeClr val="tx1"/>
                </a:solidFill>
              </a:rPr>
              <a:t>교통사고가 났더라</a:t>
            </a:r>
            <a:r>
              <a:rPr lang="en-US" altLang="ko-KR" sz="2800">
                <a:solidFill>
                  <a:schemeClr val="tx1"/>
                </a:solidFill>
              </a:rPr>
              <a:t>.</a:t>
            </a:r>
            <a:endParaRPr lang="en-US" sz="2800">
              <a:solidFill>
                <a:schemeClr val="tx1"/>
              </a:solidFill>
            </a:endParaRPr>
          </a:p>
        </p:txBody>
      </p:sp>
      <p:sp>
        <p:nvSpPr>
          <p:cNvPr id="13" name="Title 1">
            <a:extLst>
              <a:ext uri="{FF2B5EF4-FFF2-40B4-BE49-F238E27FC236}">
                <a16:creationId xmlns:a16="http://schemas.microsoft.com/office/drawing/2014/main" id="{AC1EA2DA-7030-4149-A23E-47D8C92D3E28}"/>
              </a:ext>
            </a:extLst>
          </p:cNvPr>
          <p:cNvSpPr txBox="1">
            <a:spLocks/>
          </p:cNvSpPr>
          <p:nvPr/>
        </p:nvSpPr>
        <p:spPr>
          <a:xfrm>
            <a:off x="3512089" y="116231"/>
            <a:ext cx="5167822" cy="845761"/>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더라</a:t>
            </a:r>
            <a:endParaRPr lang="en-US" sz="2400" dirty="0">
              <a:solidFill>
                <a:srgbClr val="FF0000"/>
              </a:solidFill>
            </a:endParaRPr>
          </a:p>
        </p:txBody>
      </p:sp>
      <p:sp>
        <p:nvSpPr>
          <p:cNvPr id="14" name="TextBox 13">
            <a:extLst>
              <a:ext uri="{FF2B5EF4-FFF2-40B4-BE49-F238E27FC236}">
                <a16:creationId xmlns:a16="http://schemas.microsoft.com/office/drawing/2014/main" id="{E9137967-4952-4642-B8B2-429B7BB533E5}"/>
              </a:ext>
            </a:extLst>
          </p:cNvPr>
          <p:cNvSpPr txBox="1"/>
          <p:nvPr/>
        </p:nvSpPr>
        <p:spPr>
          <a:xfrm>
            <a:off x="2090936" y="1082594"/>
            <a:ext cx="8010128" cy="523220"/>
          </a:xfrm>
          <a:prstGeom prst="rect">
            <a:avLst/>
          </a:prstGeom>
          <a:solidFill>
            <a:schemeClr val="accent5">
              <a:lumMod val="60000"/>
              <a:lumOff val="40000"/>
            </a:schemeClr>
          </a:solidFill>
        </p:spPr>
        <p:txBody>
          <a:bodyPr wrap="square">
            <a:spAutoFit/>
          </a:bodyPr>
          <a:lstStyle/>
          <a:p>
            <a:pPr algn="ctr" latinLnBrk="1">
              <a:defRPr/>
            </a:pP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더라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P.60</a:t>
            </a:r>
            <a:endParaRPr lang="ko-KR" altLang="en-US" sz="2800" dirty="0">
              <a:solidFill>
                <a:schemeClr val="bg1"/>
              </a:solidFill>
              <a:latin typeface="Palatino Linotype" pitchFamily="18" charset="0"/>
              <a:ea typeface="굴림" pitchFamily="50" charset="-127"/>
            </a:endParaRPr>
          </a:p>
        </p:txBody>
      </p:sp>
      <p:sp>
        <p:nvSpPr>
          <p:cNvPr id="15" name="Google Shape;182;p29">
            <a:extLst>
              <a:ext uri="{FF2B5EF4-FFF2-40B4-BE49-F238E27FC236}">
                <a16:creationId xmlns:a16="http://schemas.microsoft.com/office/drawing/2014/main" id="{37C1FB15-436B-C345-859D-E9D66745B321}"/>
              </a:ext>
            </a:extLst>
          </p:cNvPr>
          <p:cNvSpPr txBox="1"/>
          <p:nvPr/>
        </p:nvSpPr>
        <p:spPr>
          <a:xfrm>
            <a:off x="0" y="6246649"/>
            <a:ext cx="12192000" cy="611352"/>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05098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4">
                                            <p:txEl>
                                              <p:charRg st="4294967295" end="429496729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23"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408F28-5809-6F4D-A340-2B663B555016}"/>
              </a:ext>
            </a:extLst>
          </p:cNvPr>
          <p:cNvSpPr/>
          <p:nvPr/>
        </p:nvSpPr>
        <p:spPr>
          <a:xfrm>
            <a:off x="0" y="0"/>
            <a:ext cx="4317167" cy="6858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rocess 8">
            <a:extLst>
              <a:ext uri="{FF2B5EF4-FFF2-40B4-BE49-F238E27FC236}">
                <a16:creationId xmlns:a16="http://schemas.microsoft.com/office/drawing/2014/main" id="{FC3ED767-D403-F44B-A36F-FE222467BAB7}"/>
              </a:ext>
            </a:extLst>
          </p:cNvPr>
          <p:cNvSpPr/>
          <p:nvPr/>
        </p:nvSpPr>
        <p:spPr>
          <a:xfrm>
            <a:off x="4317167" y="0"/>
            <a:ext cx="7874833" cy="6273225"/>
          </a:xfrm>
          <a:prstGeom prst="flowChartProcess">
            <a:avLst/>
          </a:prstGeom>
          <a:solidFill>
            <a:srgbClr val="FF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rocess 15">
            <a:extLst>
              <a:ext uri="{FF2B5EF4-FFF2-40B4-BE49-F238E27FC236}">
                <a16:creationId xmlns:a16="http://schemas.microsoft.com/office/drawing/2014/main" id="{EBB683C8-0F0D-4342-9745-B4DCD8EEB22A}"/>
              </a:ext>
            </a:extLst>
          </p:cNvPr>
          <p:cNvSpPr/>
          <p:nvPr/>
        </p:nvSpPr>
        <p:spPr>
          <a:xfrm>
            <a:off x="197120" y="1682371"/>
            <a:ext cx="943662" cy="5852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a:solidFill>
                  <a:sysClr val="windowText" lastClr="000000"/>
                </a:solidFill>
              </a:rPr>
              <a:t>어제</a:t>
            </a:r>
            <a:endParaRPr lang="en-US" sz="2400">
              <a:solidFill>
                <a:sysClr val="windowText" lastClr="000000"/>
              </a:solidFill>
            </a:endParaRPr>
          </a:p>
        </p:txBody>
      </p:sp>
      <p:sp>
        <p:nvSpPr>
          <p:cNvPr id="21" name="Process 20">
            <a:extLst>
              <a:ext uri="{FF2B5EF4-FFF2-40B4-BE49-F238E27FC236}">
                <a16:creationId xmlns:a16="http://schemas.microsoft.com/office/drawing/2014/main" id="{8A8F19C4-0428-4042-8A3C-DE55D18087D9}"/>
              </a:ext>
            </a:extLst>
          </p:cNvPr>
          <p:cNvSpPr/>
          <p:nvPr/>
        </p:nvSpPr>
        <p:spPr>
          <a:xfrm>
            <a:off x="4317167" y="1682371"/>
            <a:ext cx="943662" cy="5852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a:solidFill>
                  <a:sysClr val="windowText" lastClr="000000"/>
                </a:solidFill>
              </a:rPr>
              <a:t>오늘</a:t>
            </a:r>
            <a:endParaRPr lang="en-US" sz="2400">
              <a:solidFill>
                <a:sysClr val="windowText" lastClr="000000"/>
              </a:solidFill>
            </a:endParaRPr>
          </a:p>
        </p:txBody>
      </p:sp>
      <p:pic>
        <p:nvPicPr>
          <p:cNvPr id="3" name="Picture 2">
            <a:extLst>
              <a:ext uri="{FF2B5EF4-FFF2-40B4-BE49-F238E27FC236}">
                <a16:creationId xmlns:a16="http://schemas.microsoft.com/office/drawing/2014/main" id="{9C3E9724-FD48-0641-A4F7-9C42EC4C2F16}"/>
              </a:ext>
            </a:extLst>
          </p:cNvPr>
          <p:cNvPicPr>
            <a:picLocks noChangeAspect="1"/>
          </p:cNvPicPr>
          <p:nvPr/>
        </p:nvPicPr>
        <p:blipFill>
          <a:blip r:embed="rId2"/>
          <a:stretch>
            <a:fillRect/>
          </a:stretch>
        </p:blipFill>
        <p:spPr>
          <a:xfrm>
            <a:off x="197120" y="2628282"/>
            <a:ext cx="3922928" cy="3275146"/>
          </a:xfrm>
          <a:prstGeom prst="rect">
            <a:avLst/>
          </a:prstGeom>
        </p:spPr>
      </p:pic>
      <p:sp>
        <p:nvSpPr>
          <p:cNvPr id="17" name="Process 16">
            <a:extLst>
              <a:ext uri="{FF2B5EF4-FFF2-40B4-BE49-F238E27FC236}">
                <a16:creationId xmlns:a16="http://schemas.microsoft.com/office/drawing/2014/main" id="{B6305DF8-CEB9-244B-A426-DC6B9904C6C2}"/>
              </a:ext>
            </a:extLst>
          </p:cNvPr>
          <p:cNvSpPr/>
          <p:nvPr/>
        </p:nvSpPr>
        <p:spPr>
          <a:xfrm>
            <a:off x="5818441" y="2228909"/>
            <a:ext cx="4588934" cy="4036693"/>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DAB504C0-29C7-5A4B-A24A-DB212C3463FC}"/>
              </a:ext>
            </a:extLst>
          </p:cNvPr>
          <p:cNvPicPr>
            <a:picLocks noChangeAspect="1"/>
          </p:cNvPicPr>
          <p:nvPr/>
        </p:nvPicPr>
        <p:blipFill>
          <a:blip r:embed="rId3"/>
          <a:stretch>
            <a:fillRect/>
          </a:stretch>
        </p:blipFill>
        <p:spPr>
          <a:xfrm>
            <a:off x="8023378" y="2523281"/>
            <a:ext cx="2748700" cy="3742321"/>
          </a:xfrm>
          <a:prstGeom prst="rect">
            <a:avLst/>
          </a:prstGeom>
        </p:spPr>
      </p:pic>
      <p:pic>
        <p:nvPicPr>
          <p:cNvPr id="7" name="Picture 6">
            <a:extLst>
              <a:ext uri="{FF2B5EF4-FFF2-40B4-BE49-F238E27FC236}">
                <a16:creationId xmlns:a16="http://schemas.microsoft.com/office/drawing/2014/main" id="{4D1A366E-69D9-0C4C-A0E2-E057FD42A6D4}"/>
              </a:ext>
            </a:extLst>
          </p:cNvPr>
          <p:cNvPicPr>
            <a:picLocks noChangeAspect="1"/>
          </p:cNvPicPr>
          <p:nvPr/>
        </p:nvPicPr>
        <p:blipFill>
          <a:blip r:embed="rId4"/>
          <a:stretch>
            <a:fillRect/>
          </a:stretch>
        </p:blipFill>
        <p:spPr>
          <a:xfrm>
            <a:off x="5954722" y="2530904"/>
            <a:ext cx="2161708" cy="3742321"/>
          </a:xfrm>
          <a:prstGeom prst="rect">
            <a:avLst/>
          </a:prstGeom>
        </p:spPr>
      </p:pic>
      <p:sp>
        <p:nvSpPr>
          <p:cNvPr id="22" name="Oval Callout 21">
            <a:extLst>
              <a:ext uri="{FF2B5EF4-FFF2-40B4-BE49-F238E27FC236}">
                <a16:creationId xmlns:a16="http://schemas.microsoft.com/office/drawing/2014/main" id="{AC37C2C0-96FE-C245-97D5-5ACCD3F7C02F}"/>
              </a:ext>
            </a:extLst>
          </p:cNvPr>
          <p:cNvSpPr/>
          <p:nvPr/>
        </p:nvSpPr>
        <p:spPr>
          <a:xfrm>
            <a:off x="2506073" y="2000099"/>
            <a:ext cx="5167822" cy="1086731"/>
          </a:xfrm>
          <a:prstGeom prst="wedgeEllipseCallout">
            <a:avLst>
              <a:gd name="adj1" fmla="val 26268"/>
              <a:gd name="adj2" fmla="val 92128"/>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solidFill>
                  <a:schemeClr val="tx1"/>
                </a:solidFill>
              </a:rPr>
              <a:t>어제 우체국이 문을 닫았더라</a:t>
            </a:r>
            <a:r>
              <a:rPr lang="en-US" altLang="ko-KR" sz="2800">
                <a:solidFill>
                  <a:schemeClr val="tx1"/>
                </a:solidFill>
              </a:rPr>
              <a:t>.</a:t>
            </a:r>
            <a:endParaRPr lang="en-US" sz="2800">
              <a:solidFill>
                <a:schemeClr val="tx1"/>
              </a:solidFill>
            </a:endParaRPr>
          </a:p>
        </p:txBody>
      </p:sp>
      <p:sp>
        <p:nvSpPr>
          <p:cNvPr id="23" name="Oval Callout 22">
            <a:extLst>
              <a:ext uri="{FF2B5EF4-FFF2-40B4-BE49-F238E27FC236}">
                <a16:creationId xmlns:a16="http://schemas.microsoft.com/office/drawing/2014/main" id="{060946EE-4E6C-494D-9129-32D8F3747D17}"/>
              </a:ext>
            </a:extLst>
          </p:cNvPr>
          <p:cNvSpPr/>
          <p:nvPr/>
        </p:nvSpPr>
        <p:spPr>
          <a:xfrm>
            <a:off x="7273236" y="1644135"/>
            <a:ext cx="4825382" cy="1061242"/>
          </a:xfrm>
          <a:prstGeom prst="wedgeEllipseCallout">
            <a:avLst>
              <a:gd name="adj1" fmla="val -9270"/>
              <a:gd name="adj2" fmla="val 138502"/>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그럼 오늘 가 보는 </a:t>
            </a:r>
            <a:endParaRPr lang="en-US" altLang="ko-KR" sz="2800" dirty="0">
              <a:solidFill>
                <a:schemeClr val="tx1"/>
              </a:solidFill>
            </a:endParaRPr>
          </a:p>
          <a:p>
            <a:pPr algn="ctr"/>
            <a:r>
              <a:rPr lang="ko-KR" altLang="en-US" sz="2800" dirty="0">
                <a:solidFill>
                  <a:schemeClr val="tx1"/>
                </a:solidFill>
              </a:rPr>
              <a:t>게 어때</a:t>
            </a:r>
            <a:r>
              <a:rPr lang="en-US" altLang="ko-KR" sz="2800" dirty="0">
                <a:solidFill>
                  <a:schemeClr val="tx1"/>
                </a:solidFill>
              </a:rPr>
              <a:t>?</a:t>
            </a:r>
            <a:r>
              <a:rPr lang="en-US" altLang="ko-KR" sz="2800" dirty="0">
                <a:solidFill>
                  <a:schemeClr val="bg1"/>
                </a:solidFill>
              </a:rPr>
              <a:t>?</a:t>
            </a:r>
            <a:endParaRPr lang="en-US" sz="2800" dirty="0"/>
          </a:p>
        </p:txBody>
      </p:sp>
      <p:sp>
        <p:nvSpPr>
          <p:cNvPr id="13" name="Title 1">
            <a:extLst>
              <a:ext uri="{FF2B5EF4-FFF2-40B4-BE49-F238E27FC236}">
                <a16:creationId xmlns:a16="http://schemas.microsoft.com/office/drawing/2014/main" id="{F2FE4B64-6534-7C4A-84B3-0FB41F31063B}"/>
              </a:ext>
            </a:extLst>
          </p:cNvPr>
          <p:cNvSpPr txBox="1">
            <a:spLocks/>
          </p:cNvSpPr>
          <p:nvPr/>
        </p:nvSpPr>
        <p:spPr>
          <a:xfrm>
            <a:off x="3512089" y="118417"/>
            <a:ext cx="5167822" cy="845761"/>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더라</a:t>
            </a:r>
            <a:endParaRPr lang="en-US" sz="2400" dirty="0">
              <a:solidFill>
                <a:srgbClr val="FF0000"/>
              </a:solidFill>
            </a:endParaRPr>
          </a:p>
        </p:txBody>
      </p:sp>
      <p:sp>
        <p:nvSpPr>
          <p:cNvPr id="14" name="TextBox 13">
            <a:extLst>
              <a:ext uri="{FF2B5EF4-FFF2-40B4-BE49-F238E27FC236}">
                <a16:creationId xmlns:a16="http://schemas.microsoft.com/office/drawing/2014/main" id="{C6A373B6-4D9D-DA45-A76B-B5E305B8F3E6}"/>
              </a:ext>
            </a:extLst>
          </p:cNvPr>
          <p:cNvSpPr txBox="1"/>
          <p:nvPr/>
        </p:nvSpPr>
        <p:spPr>
          <a:xfrm>
            <a:off x="2090936" y="1082594"/>
            <a:ext cx="8010128" cy="523220"/>
          </a:xfrm>
          <a:prstGeom prst="rect">
            <a:avLst/>
          </a:prstGeom>
          <a:solidFill>
            <a:schemeClr val="accent5">
              <a:lumMod val="60000"/>
              <a:lumOff val="40000"/>
            </a:schemeClr>
          </a:solidFill>
        </p:spPr>
        <p:txBody>
          <a:bodyPr wrap="square">
            <a:spAutoFit/>
          </a:bodyPr>
          <a:lstStyle/>
          <a:p>
            <a:pPr algn="ctr" latinLnBrk="1">
              <a:defRPr/>
            </a:pP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더라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P.60</a:t>
            </a:r>
            <a:endParaRPr lang="ko-KR" altLang="en-US" sz="2800" dirty="0">
              <a:solidFill>
                <a:schemeClr val="bg1"/>
              </a:solidFill>
              <a:latin typeface="Palatino Linotype" pitchFamily="18" charset="0"/>
              <a:ea typeface="굴림" pitchFamily="50" charset="-127"/>
            </a:endParaRPr>
          </a:p>
        </p:txBody>
      </p:sp>
      <p:sp>
        <p:nvSpPr>
          <p:cNvPr id="15" name="Google Shape;182;p29">
            <a:extLst>
              <a:ext uri="{FF2B5EF4-FFF2-40B4-BE49-F238E27FC236}">
                <a16:creationId xmlns:a16="http://schemas.microsoft.com/office/drawing/2014/main" id="{ABB54A5F-8DAE-2F41-8F6C-0E296EC33120}"/>
              </a:ext>
            </a:extLst>
          </p:cNvPr>
          <p:cNvSpPr txBox="1"/>
          <p:nvPr/>
        </p:nvSpPr>
        <p:spPr>
          <a:xfrm>
            <a:off x="0" y="6273225"/>
            <a:ext cx="12192000" cy="584775"/>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45B1AB79-D26C-4040-B2E2-4E2CA96D255E}"/>
              </a:ext>
            </a:extLst>
          </p:cNvPr>
          <p:cNvSpPr/>
          <p:nvPr/>
        </p:nvSpPr>
        <p:spPr>
          <a:xfrm>
            <a:off x="5977217" y="3244334"/>
            <a:ext cx="237566" cy="369332"/>
          </a:xfrm>
          <a:prstGeom prst="rect">
            <a:avLst/>
          </a:prstGeom>
        </p:spPr>
        <p:txBody>
          <a:bodyPr wrap="none">
            <a:spAutoFit/>
          </a:bodyPr>
          <a:lstStyle/>
          <a:p>
            <a:r>
              <a:rPr lang="en-US">
                <a:solidFill>
                  <a:srgbClr val="000000"/>
                </a:solidFill>
                <a:latin typeface="-webkit-standard"/>
              </a:rPr>
              <a:t> </a:t>
            </a:r>
            <a:endParaRPr lang="en-US"/>
          </a:p>
        </p:txBody>
      </p:sp>
      <p:sp>
        <p:nvSpPr>
          <p:cNvPr id="4" name="Rectangle 3">
            <a:extLst>
              <a:ext uri="{FF2B5EF4-FFF2-40B4-BE49-F238E27FC236}">
                <a16:creationId xmlns:a16="http://schemas.microsoft.com/office/drawing/2014/main" id="{2A42531A-CA88-E94A-9C12-443AFE4D6A71}"/>
              </a:ext>
            </a:extLst>
          </p:cNvPr>
          <p:cNvSpPr/>
          <p:nvPr/>
        </p:nvSpPr>
        <p:spPr>
          <a:xfrm>
            <a:off x="5977217" y="3244334"/>
            <a:ext cx="237566" cy="369332"/>
          </a:xfrm>
          <a:prstGeom prst="rect">
            <a:avLst/>
          </a:prstGeom>
        </p:spPr>
        <p:txBody>
          <a:bodyPr wrap="none">
            <a:spAutoFit/>
          </a:bodyPr>
          <a:lstStyle/>
          <a:p>
            <a:r>
              <a:rPr lang="en-US">
                <a:solidFill>
                  <a:srgbClr val="000000"/>
                </a:solidFill>
                <a:latin typeface="-webkit-standard"/>
              </a:rPr>
              <a:t> </a:t>
            </a:r>
            <a:endParaRPr lang="en-US"/>
          </a:p>
        </p:txBody>
      </p:sp>
    </p:spTree>
    <p:extLst>
      <p:ext uri="{BB962C8B-B14F-4D97-AF65-F5344CB8AC3E}">
        <p14:creationId xmlns:p14="http://schemas.microsoft.com/office/powerpoint/2010/main" val="378364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17">
                                            <p:txEl>
                                              <p:charRg st="4294967295" end="429496729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utoUpdateAnimBg="0"/>
      <p:bldP spid="22"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a:extLst>
              <a:ext uri="{FF2B5EF4-FFF2-40B4-BE49-F238E27FC236}">
                <a16:creationId xmlns:a16="http://schemas.microsoft.com/office/drawing/2014/main" id="{89FEB4AE-4C8D-8E40-8FC2-9587F9E66CDC}"/>
              </a:ext>
            </a:extLst>
          </p:cNvPr>
          <p:cNvSpPr txBox="1">
            <a:spLocks/>
          </p:cNvSpPr>
          <p:nvPr/>
        </p:nvSpPr>
        <p:spPr>
          <a:xfrm>
            <a:off x="1120244" y="2492064"/>
            <a:ext cx="8946541" cy="7002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endParaRPr lang="en-US" altLang="ko-KR"/>
          </a:p>
          <a:p>
            <a:pPr marL="0" indent="0">
              <a:buFont typeface="Wingdings 3" charset="2"/>
              <a:buNone/>
            </a:pPr>
            <a:endParaRPr lang="en-US"/>
          </a:p>
        </p:txBody>
      </p:sp>
      <p:sp>
        <p:nvSpPr>
          <p:cNvPr id="13" name="TextBox 12">
            <a:extLst>
              <a:ext uri="{FF2B5EF4-FFF2-40B4-BE49-F238E27FC236}">
                <a16:creationId xmlns:a16="http://schemas.microsoft.com/office/drawing/2014/main" id="{B1718662-50A5-0040-900F-5F21C8736389}"/>
              </a:ext>
            </a:extLst>
          </p:cNvPr>
          <p:cNvSpPr txBox="1"/>
          <p:nvPr/>
        </p:nvSpPr>
        <p:spPr>
          <a:xfrm>
            <a:off x="239485" y="1100781"/>
            <a:ext cx="9404723" cy="646331"/>
          </a:xfrm>
          <a:prstGeom prst="rect">
            <a:avLst/>
          </a:prstGeom>
          <a:noFill/>
        </p:spPr>
        <p:txBody>
          <a:bodyPr wrap="square" rtlCol="0">
            <a:spAutoFit/>
          </a:bodyPr>
          <a:lstStyle/>
          <a:p>
            <a:pPr marL="571500" indent="-571500">
              <a:buFont typeface="Arial" panose="020B0604020202020204" pitchFamily="34" charset="0"/>
              <a:buChar char="•"/>
            </a:pPr>
            <a:r>
              <a:rPr lang="en-US" altLang="ko-KR" sz="3600" dirty="0">
                <a:solidFill>
                  <a:srgbClr val="FF0000"/>
                </a:solidFill>
              </a:rPr>
              <a:t>~</a:t>
            </a:r>
            <a:r>
              <a:rPr lang="ko-KR" altLang="en-US" sz="3600" dirty="0">
                <a:solidFill>
                  <a:srgbClr val="FF0000"/>
                </a:solidFill>
              </a:rPr>
              <a:t>아</a:t>
            </a:r>
            <a:r>
              <a:rPr lang="en-US" altLang="ko-KR" sz="3600" dirty="0">
                <a:solidFill>
                  <a:srgbClr val="FF0000"/>
                </a:solidFill>
              </a:rPr>
              <a:t>/</a:t>
            </a:r>
            <a:r>
              <a:rPr lang="ko-KR" altLang="en-US" sz="3600" dirty="0">
                <a:solidFill>
                  <a:srgbClr val="FF0000"/>
                </a:solidFill>
              </a:rPr>
              <a:t>어 버리다</a:t>
            </a:r>
            <a:endParaRPr lang="en-US" altLang="ko-KR" sz="2000" dirty="0"/>
          </a:p>
        </p:txBody>
      </p:sp>
      <p:sp>
        <p:nvSpPr>
          <p:cNvPr id="15" name="Content Placeholder 6">
            <a:extLst>
              <a:ext uri="{FF2B5EF4-FFF2-40B4-BE49-F238E27FC236}">
                <a16:creationId xmlns:a16="http://schemas.microsoft.com/office/drawing/2014/main" id="{35D53B16-BB5C-2345-93E1-7B15B2BE7F44}"/>
              </a:ext>
            </a:extLst>
          </p:cNvPr>
          <p:cNvSpPr txBox="1">
            <a:spLocks/>
          </p:cNvSpPr>
          <p:nvPr/>
        </p:nvSpPr>
        <p:spPr>
          <a:xfrm>
            <a:off x="1120244" y="3317333"/>
            <a:ext cx="8946541" cy="7002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endParaRPr lang="en-US" altLang="ko-KR"/>
          </a:p>
          <a:p>
            <a:pPr marL="0" indent="0">
              <a:buFont typeface="Wingdings 3" charset="2"/>
              <a:buNone/>
            </a:pPr>
            <a:endParaRPr lang="en-US"/>
          </a:p>
        </p:txBody>
      </p:sp>
      <p:sp>
        <p:nvSpPr>
          <p:cNvPr id="19" name="TextBox 18">
            <a:extLst>
              <a:ext uri="{FF2B5EF4-FFF2-40B4-BE49-F238E27FC236}">
                <a16:creationId xmlns:a16="http://schemas.microsoft.com/office/drawing/2014/main" id="{C9A42E1D-8A77-FD4D-9579-ADE59E26D0FD}"/>
              </a:ext>
            </a:extLst>
          </p:cNvPr>
          <p:cNvSpPr txBox="1"/>
          <p:nvPr/>
        </p:nvSpPr>
        <p:spPr>
          <a:xfrm>
            <a:off x="179248" y="3136612"/>
            <a:ext cx="11756571" cy="584775"/>
          </a:xfrm>
          <a:prstGeom prst="rect">
            <a:avLst/>
          </a:prstGeom>
          <a:noFill/>
        </p:spPr>
        <p:txBody>
          <a:bodyPr wrap="square" rtlCol="0">
            <a:spAutoFit/>
          </a:bodyPr>
          <a:lstStyle/>
          <a:p>
            <a:r>
              <a:rPr lang="ko-KR" altLang="en-US" sz="3200"/>
              <a:t> </a:t>
            </a:r>
            <a:r>
              <a:rPr lang="en-US" altLang="ko-KR" sz="3000"/>
              <a:t>1.</a:t>
            </a:r>
            <a:r>
              <a:rPr lang="ko-KR" altLang="en-US" sz="3000"/>
              <a:t> </a:t>
            </a:r>
            <a:r>
              <a:rPr lang="ko-KR" altLang="en-US" sz="3000" err="1"/>
              <a:t>조쉬가</a:t>
            </a:r>
            <a:r>
              <a:rPr lang="ko-KR" altLang="en-US" sz="3000"/>
              <a:t> 친구들에게 내 비밀을  </a:t>
            </a:r>
            <a:r>
              <a:rPr lang="ko-KR" altLang="en-US" sz="3000">
                <a:solidFill>
                  <a:srgbClr val="FF0000"/>
                </a:solidFill>
              </a:rPr>
              <a:t>이야기해 버렸어요 </a:t>
            </a:r>
            <a:r>
              <a:rPr lang="en-US" altLang="ko-KR" sz="3000"/>
              <a:t>.</a:t>
            </a:r>
            <a:endParaRPr lang="en-US" sz="3000"/>
          </a:p>
        </p:txBody>
      </p:sp>
      <p:sp>
        <p:nvSpPr>
          <p:cNvPr id="20" name="TextBox 19">
            <a:extLst>
              <a:ext uri="{FF2B5EF4-FFF2-40B4-BE49-F238E27FC236}">
                <a16:creationId xmlns:a16="http://schemas.microsoft.com/office/drawing/2014/main" id="{6E37A98B-97AB-F34F-B040-F6A753C81984}"/>
              </a:ext>
            </a:extLst>
          </p:cNvPr>
          <p:cNvSpPr txBox="1"/>
          <p:nvPr/>
        </p:nvSpPr>
        <p:spPr>
          <a:xfrm>
            <a:off x="179248" y="3932758"/>
            <a:ext cx="10092267" cy="584775"/>
          </a:xfrm>
          <a:prstGeom prst="rect">
            <a:avLst/>
          </a:prstGeom>
          <a:noFill/>
        </p:spPr>
        <p:txBody>
          <a:bodyPr wrap="square" rtlCol="0">
            <a:spAutoFit/>
          </a:bodyPr>
          <a:lstStyle/>
          <a:p>
            <a:r>
              <a:rPr lang="ko-KR" altLang="en-US" sz="3200"/>
              <a:t> </a:t>
            </a:r>
            <a:r>
              <a:rPr lang="en-US" altLang="ko-KR" sz="3000"/>
              <a:t>2.</a:t>
            </a:r>
            <a:r>
              <a:rPr lang="ko-KR" altLang="en-US" sz="3000"/>
              <a:t> 지난 주말에 해야 할 일을 다 </a:t>
            </a:r>
            <a:r>
              <a:rPr lang="ko-KR" altLang="en-US" sz="3000">
                <a:solidFill>
                  <a:srgbClr val="FF0000"/>
                </a:solidFill>
              </a:rPr>
              <a:t>끝내 버렸어요</a:t>
            </a:r>
            <a:r>
              <a:rPr lang="en-US" altLang="ko-KR" sz="3000"/>
              <a:t>.</a:t>
            </a:r>
            <a:r>
              <a:rPr lang="en-US" altLang="ko-KR" sz="3000">
                <a:solidFill>
                  <a:schemeClr val="bg1"/>
                </a:solidFill>
              </a:rPr>
              <a:t>.</a:t>
            </a:r>
            <a:endParaRPr lang="en-US" sz="3000">
              <a:solidFill>
                <a:schemeClr val="bg1"/>
              </a:solidFill>
            </a:endParaRPr>
          </a:p>
        </p:txBody>
      </p:sp>
      <p:sp>
        <p:nvSpPr>
          <p:cNvPr id="22" name="TextBox 21">
            <a:extLst>
              <a:ext uri="{FF2B5EF4-FFF2-40B4-BE49-F238E27FC236}">
                <a16:creationId xmlns:a16="http://schemas.microsoft.com/office/drawing/2014/main" id="{22CC60B1-4D06-0B45-8001-CA66D3BA40F1}"/>
              </a:ext>
            </a:extLst>
          </p:cNvPr>
          <p:cNvSpPr txBox="1"/>
          <p:nvPr/>
        </p:nvSpPr>
        <p:spPr>
          <a:xfrm>
            <a:off x="239485" y="4728904"/>
            <a:ext cx="11696333" cy="1402050"/>
          </a:xfrm>
          <a:prstGeom prst="rect">
            <a:avLst/>
          </a:prstGeom>
          <a:noFill/>
        </p:spPr>
        <p:txBody>
          <a:bodyPr wrap="square" rtlCol="0">
            <a:spAutoFit/>
          </a:bodyPr>
          <a:lstStyle/>
          <a:p>
            <a:pPr>
              <a:lnSpc>
                <a:spcPct val="150000"/>
              </a:lnSpc>
            </a:pPr>
            <a:r>
              <a:rPr lang="en-US" altLang="ko-KR" sz="2800"/>
              <a:t>3.</a:t>
            </a:r>
            <a:r>
              <a:rPr lang="ko-KR" altLang="en-US" sz="2800"/>
              <a:t> </a:t>
            </a:r>
            <a:r>
              <a:rPr lang="en-US" altLang="ko-KR" sz="3000"/>
              <a:t>A</a:t>
            </a:r>
            <a:r>
              <a:rPr lang="ko-KR" altLang="en-US" sz="3000"/>
              <a:t>   머리 잘랐네</a:t>
            </a:r>
            <a:r>
              <a:rPr lang="en-US" altLang="ko-KR" sz="3000"/>
              <a:t>.</a:t>
            </a:r>
            <a:r>
              <a:rPr lang="ko-KR" altLang="en-US" sz="3000"/>
              <a:t> 잘 어울린다</a:t>
            </a:r>
            <a:r>
              <a:rPr lang="en-US" altLang="ko-KR" sz="3000"/>
              <a:t>.</a:t>
            </a:r>
          </a:p>
          <a:p>
            <a:pPr>
              <a:lnSpc>
                <a:spcPct val="150000"/>
              </a:lnSpc>
            </a:pPr>
            <a:r>
              <a:rPr lang="ko-KR" altLang="en-US" sz="3000"/>
              <a:t>    </a:t>
            </a:r>
            <a:r>
              <a:rPr lang="en-US" sz="3000"/>
              <a:t>B </a:t>
            </a:r>
            <a:r>
              <a:rPr lang="ko-KR" altLang="en-US" sz="3000"/>
              <a:t>  고마워</a:t>
            </a:r>
            <a:r>
              <a:rPr lang="en-US" altLang="ko-KR" sz="3000"/>
              <a:t>.</a:t>
            </a:r>
            <a:r>
              <a:rPr lang="ko-KR" altLang="en-US" sz="3000"/>
              <a:t> 요즘 날이 더워서 짧게  </a:t>
            </a:r>
            <a:r>
              <a:rPr lang="ko-KR" altLang="en-US" sz="3000">
                <a:solidFill>
                  <a:srgbClr val="FF0000"/>
                </a:solidFill>
              </a:rPr>
              <a:t>잘라 버렸어</a:t>
            </a:r>
            <a:r>
              <a:rPr lang="en-US" altLang="ko-KR" sz="3000"/>
              <a:t>.</a:t>
            </a:r>
            <a:r>
              <a:rPr lang="en-US" altLang="ko-KR" sz="3000">
                <a:solidFill>
                  <a:schemeClr val="bg1"/>
                </a:solidFill>
              </a:rPr>
              <a:t>.</a:t>
            </a:r>
          </a:p>
        </p:txBody>
      </p:sp>
      <p:sp>
        <p:nvSpPr>
          <p:cNvPr id="3" name="TextBox 2">
            <a:extLst>
              <a:ext uri="{FF2B5EF4-FFF2-40B4-BE49-F238E27FC236}">
                <a16:creationId xmlns:a16="http://schemas.microsoft.com/office/drawing/2014/main" id="{76D381F5-BC82-3E4C-8E7C-B437CF771B7E}"/>
              </a:ext>
            </a:extLst>
          </p:cNvPr>
          <p:cNvSpPr txBox="1"/>
          <p:nvPr/>
        </p:nvSpPr>
        <p:spPr>
          <a:xfrm>
            <a:off x="619760" y="1678746"/>
            <a:ext cx="10952480" cy="1246495"/>
          </a:xfrm>
          <a:prstGeom prst="rect">
            <a:avLst/>
          </a:prstGeom>
          <a:solidFill>
            <a:schemeClr val="accent5">
              <a:lumMod val="20000"/>
              <a:lumOff val="80000"/>
            </a:schemeClr>
          </a:solidFill>
        </p:spPr>
        <p:txBody>
          <a:bodyPr wrap="square" rtlCol="0">
            <a:spAutoFit/>
          </a:bodyPr>
          <a:lstStyle/>
          <a:p>
            <a:r>
              <a:rPr lang="en-US" altLang="ko-KR" sz="2500" dirty="0"/>
              <a:t>(Attached to a verb) This is used to indicate something has been finished or is completed. Depending on the situation, it can be used either as a positive or negative expression.  </a:t>
            </a:r>
          </a:p>
        </p:txBody>
      </p:sp>
      <p:sp>
        <p:nvSpPr>
          <p:cNvPr id="4" name="TextBox 3">
            <a:extLst>
              <a:ext uri="{FF2B5EF4-FFF2-40B4-BE49-F238E27FC236}">
                <a16:creationId xmlns:a16="http://schemas.microsoft.com/office/drawing/2014/main" id="{035F1CB4-9CC6-C742-8CDB-D8350D6DA287}"/>
              </a:ext>
            </a:extLst>
          </p:cNvPr>
          <p:cNvSpPr txBox="1"/>
          <p:nvPr/>
        </p:nvSpPr>
        <p:spPr>
          <a:xfrm>
            <a:off x="8991600" y="533400"/>
            <a:ext cx="184731" cy="369332"/>
          </a:xfrm>
          <a:prstGeom prst="rect">
            <a:avLst/>
          </a:prstGeom>
          <a:noFill/>
        </p:spPr>
        <p:txBody>
          <a:bodyPr wrap="none" rtlCol="0">
            <a:spAutoFit/>
          </a:bodyPr>
          <a:lstStyle/>
          <a:p>
            <a:endParaRPr lang="en-US"/>
          </a:p>
        </p:txBody>
      </p:sp>
      <p:sp>
        <p:nvSpPr>
          <p:cNvPr id="11" name="Title 1">
            <a:extLst>
              <a:ext uri="{FF2B5EF4-FFF2-40B4-BE49-F238E27FC236}">
                <a16:creationId xmlns:a16="http://schemas.microsoft.com/office/drawing/2014/main" id="{0C325330-7834-D143-9CF9-6FE6C9DB6E00}"/>
              </a:ext>
            </a:extLst>
          </p:cNvPr>
          <p:cNvSpPr txBox="1">
            <a:spLocks/>
          </p:cNvSpPr>
          <p:nvPr/>
        </p:nvSpPr>
        <p:spPr>
          <a:xfrm>
            <a:off x="3512089" y="194127"/>
            <a:ext cx="5167822" cy="845761"/>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t>2</a:t>
            </a:r>
            <a:endParaRPr lang="en-US" sz="2400" dirty="0"/>
          </a:p>
        </p:txBody>
      </p:sp>
      <p:sp>
        <p:nvSpPr>
          <p:cNvPr id="12" name="Google Shape;182;p29">
            <a:extLst>
              <a:ext uri="{FF2B5EF4-FFF2-40B4-BE49-F238E27FC236}">
                <a16:creationId xmlns:a16="http://schemas.microsoft.com/office/drawing/2014/main" id="{1D050882-1788-F641-A133-59529B1AAE34}"/>
              </a:ext>
            </a:extLst>
          </p:cNvPr>
          <p:cNvSpPr txBox="1"/>
          <p:nvPr/>
        </p:nvSpPr>
        <p:spPr>
          <a:xfrm>
            <a:off x="0" y="6182943"/>
            <a:ext cx="12192000" cy="675057"/>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95584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p:tgtEl>
                                          <p:spTgt spid="19"/>
                                        </p:tgtEl>
                                        <p:attrNameLst>
                                          <p:attrName>ppt_y</p:attrName>
                                        </p:attrNameLst>
                                      </p:cBhvr>
                                      <p:tavLst>
                                        <p:tav tm="0">
                                          <p:val>
                                            <p:strVal val="#ppt_y+#ppt_h*1.125000"/>
                                          </p:val>
                                        </p:tav>
                                        <p:tav tm="100000">
                                          <p:val>
                                            <p:strVal val="#ppt_y"/>
                                          </p:val>
                                        </p:tav>
                                      </p:tavLst>
                                    </p:anim>
                                    <p:animEffect transition="in" filter="wipe(up)">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p:tgtEl>
                                          <p:spTgt spid="20"/>
                                        </p:tgtEl>
                                        <p:attrNameLst>
                                          <p:attrName>ppt_y</p:attrName>
                                        </p:attrNameLst>
                                      </p:cBhvr>
                                      <p:tavLst>
                                        <p:tav tm="0">
                                          <p:val>
                                            <p:strVal val="#ppt_y+#ppt_h*1.125000"/>
                                          </p:val>
                                        </p:tav>
                                        <p:tav tm="100000">
                                          <p:val>
                                            <p:strVal val="#ppt_y"/>
                                          </p:val>
                                        </p:tav>
                                      </p:tavLst>
                                    </p:anim>
                                    <p:animEffect transition="in" filter="wipe(up)">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p:tgtEl>
                                          <p:spTgt spid="22"/>
                                        </p:tgtEl>
                                        <p:attrNameLst>
                                          <p:attrName>ppt_y</p:attrName>
                                        </p:attrNameLst>
                                      </p:cBhvr>
                                      <p:tavLst>
                                        <p:tav tm="0">
                                          <p:val>
                                            <p:strVal val="#ppt_y+#ppt_h*1.125000"/>
                                          </p:val>
                                        </p:tav>
                                        <p:tav tm="100000">
                                          <p:val>
                                            <p:strVal val="#ppt_y"/>
                                          </p:val>
                                        </p:tav>
                                      </p:tavLst>
                                    </p:anim>
                                    <p:animEffect transition="in" filter="wipe(up)">
                                      <p:cBhvr>
                                        <p:cTn id="2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0" grpId="0"/>
      <p:bldP spid="22"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1863912" y="1429763"/>
            <a:ext cx="8464176"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어 버리다</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P.61</a:t>
            </a:r>
            <a:endParaRPr lang="ko-KR" altLang="en-US" sz="2800" dirty="0">
              <a:solidFill>
                <a:schemeClr val="bg1"/>
              </a:solidFill>
              <a:latin typeface="Palatino Linotype" pitchFamily="18" charset="0"/>
              <a:ea typeface="굴림" pitchFamily="50" charset="-127"/>
            </a:endParaRPr>
          </a:p>
        </p:txBody>
      </p:sp>
      <p:sp>
        <p:nvSpPr>
          <p:cNvPr id="18" name="Google Shape;182;p29">
            <a:extLst>
              <a:ext uri="{FF2B5EF4-FFF2-40B4-BE49-F238E27FC236}">
                <a16:creationId xmlns:a16="http://schemas.microsoft.com/office/drawing/2014/main" id="{31F9EF5B-8D4A-9741-A198-AE37A972867B}"/>
              </a:ext>
            </a:extLst>
          </p:cNvPr>
          <p:cNvSpPr txBox="1"/>
          <p:nvPr/>
        </p:nvSpPr>
        <p:spPr>
          <a:xfrm>
            <a:off x="0" y="6182943"/>
            <a:ext cx="12192000" cy="675057"/>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DF5420A7-69BE-934C-B523-5AC4588DA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9634" y="3061634"/>
            <a:ext cx="4352731" cy="2917591"/>
          </a:xfrm>
          <a:prstGeom prst="rect">
            <a:avLst/>
          </a:prstGeom>
        </p:spPr>
      </p:pic>
      <p:sp>
        <p:nvSpPr>
          <p:cNvPr id="5" name="Rounded Rectangular Callout 4">
            <a:extLst>
              <a:ext uri="{FF2B5EF4-FFF2-40B4-BE49-F238E27FC236}">
                <a16:creationId xmlns:a16="http://schemas.microsoft.com/office/drawing/2014/main" id="{8C89FB50-6D65-674B-ACB4-C24E1949B5BA}"/>
              </a:ext>
            </a:extLst>
          </p:cNvPr>
          <p:cNvSpPr/>
          <p:nvPr/>
        </p:nvSpPr>
        <p:spPr>
          <a:xfrm>
            <a:off x="251605" y="2185640"/>
            <a:ext cx="4804127" cy="1399592"/>
          </a:xfrm>
          <a:prstGeom prst="wedgeRoundRectCallout">
            <a:avLst>
              <a:gd name="adj1" fmla="val 35949"/>
              <a:gd name="adj2" fmla="val 88885"/>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오늘은 그 파란 모자 안 쓰고 나왔네</a:t>
            </a:r>
            <a:r>
              <a:rPr lang="en-US" altLang="ko-KR" sz="2800" dirty="0">
                <a:solidFill>
                  <a:schemeClr val="tx1"/>
                </a:solidFill>
              </a:rPr>
              <a:t>.</a:t>
            </a:r>
            <a:r>
              <a:rPr lang="ko-KR" altLang="en-US" sz="2800" dirty="0">
                <a:solidFill>
                  <a:schemeClr val="tx1"/>
                </a:solidFill>
              </a:rPr>
              <a:t> 네가 좋아하는 모자인데 </a:t>
            </a:r>
            <a:r>
              <a:rPr lang="ko-KR" altLang="en-US" sz="2800" dirty="0" err="1">
                <a:solidFill>
                  <a:schemeClr val="tx1"/>
                </a:solidFill>
              </a:rPr>
              <a:t>잃어버렸어</a:t>
            </a:r>
            <a:r>
              <a:rPr lang="en-US" altLang="ko-KR" sz="2800" dirty="0">
                <a:solidFill>
                  <a:schemeClr val="tx1"/>
                </a:solidFill>
              </a:rPr>
              <a:t>?</a:t>
            </a:r>
          </a:p>
        </p:txBody>
      </p:sp>
      <p:sp>
        <p:nvSpPr>
          <p:cNvPr id="21" name="Rounded Rectangular Callout 20">
            <a:extLst>
              <a:ext uri="{FF2B5EF4-FFF2-40B4-BE49-F238E27FC236}">
                <a16:creationId xmlns:a16="http://schemas.microsoft.com/office/drawing/2014/main" id="{F5EFBC83-BD15-CD42-9843-6042C1381C66}"/>
              </a:ext>
            </a:extLst>
          </p:cNvPr>
          <p:cNvSpPr/>
          <p:nvPr/>
        </p:nvSpPr>
        <p:spPr>
          <a:xfrm>
            <a:off x="7600597" y="2164364"/>
            <a:ext cx="4507320" cy="1399592"/>
          </a:xfrm>
          <a:prstGeom prst="wedgeRoundRectCallout">
            <a:avLst>
              <a:gd name="adj1" fmla="val -37500"/>
              <a:gd name="adj2" fmla="val 79833"/>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2800">
                <a:solidFill>
                  <a:schemeClr val="tx1"/>
                </a:solidFill>
              </a:rPr>
              <a:t>아니</a:t>
            </a:r>
            <a:r>
              <a:rPr lang="en-US" altLang="ko-KR" sz="2800">
                <a:solidFill>
                  <a:schemeClr val="tx1"/>
                </a:solidFill>
              </a:rPr>
              <a:t>.</a:t>
            </a:r>
            <a:r>
              <a:rPr lang="ko-KR" altLang="en-US" sz="2800">
                <a:solidFill>
                  <a:schemeClr val="tx1"/>
                </a:solidFill>
              </a:rPr>
              <a:t> 동생이 가지고 싶다고 해서           </a:t>
            </a:r>
            <a:endParaRPr lang="en-US" altLang="ko-KR" sz="2800">
              <a:solidFill>
                <a:schemeClr val="tx1"/>
              </a:solidFill>
            </a:endParaRPr>
          </a:p>
        </p:txBody>
      </p:sp>
      <p:sp>
        <p:nvSpPr>
          <p:cNvPr id="7" name="TextBox 6">
            <a:extLst>
              <a:ext uri="{FF2B5EF4-FFF2-40B4-BE49-F238E27FC236}">
                <a16:creationId xmlns:a16="http://schemas.microsoft.com/office/drawing/2014/main" id="{149F3814-4FD5-5246-BE84-7C9BC4B5B856}"/>
              </a:ext>
            </a:extLst>
          </p:cNvPr>
          <p:cNvSpPr txBox="1"/>
          <p:nvPr/>
        </p:nvSpPr>
        <p:spPr>
          <a:xfrm>
            <a:off x="9671603" y="2816321"/>
            <a:ext cx="938590" cy="523220"/>
          </a:xfrm>
          <a:prstGeom prst="rect">
            <a:avLst/>
          </a:prstGeom>
          <a:noFill/>
        </p:spPr>
        <p:txBody>
          <a:bodyPr wrap="square" rtlCol="0">
            <a:spAutoFit/>
          </a:bodyPr>
          <a:lstStyle/>
          <a:p>
            <a:r>
              <a:rPr lang="ko-KR" altLang="en-US" sz="2800">
                <a:latin typeface="+mn-ea"/>
              </a:rPr>
              <a:t>줬어</a:t>
            </a:r>
            <a:endParaRPr lang="en-US" sz="2800">
              <a:latin typeface="+mn-ea"/>
            </a:endParaRPr>
          </a:p>
        </p:txBody>
      </p:sp>
      <p:sp>
        <p:nvSpPr>
          <p:cNvPr id="10" name="Title 1">
            <a:extLst>
              <a:ext uri="{FF2B5EF4-FFF2-40B4-BE49-F238E27FC236}">
                <a16:creationId xmlns:a16="http://schemas.microsoft.com/office/drawing/2014/main" id="{5E4C3AD0-3735-364F-8731-15BF3A6BB5E7}"/>
              </a:ext>
            </a:extLst>
          </p:cNvPr>
          <p:cNvSpPr txBox="1">
            <a:spLocks/>
          </p:cNvSpPr>
          <p:nvPr/>
        </p:nvSpPr>
        <p:spPr>
          <a:xfrm>
            <a:off x="3512089" y="194127"/>
            <a:ext cx="5167822" cy="845761"/>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t>2</a:t>
            </a:r>
            <a:r>
              <a:rPr lang="ko-KR" altLang="en-US" sz="2400" dirty="0"/>
              <a:t> </a:t>
            </a:r>
            <a:r>
              <a:rPr lang="en-US" altLang="ko-KR" sz="2400" dirty="0">
                <a:solidFill>
                  <a:srgbClr val="FF0000"/>
                </a:solidFill>
              </a:rPr>
              <a:t>~</a:t>
            </a:r>
            <a:r>
              <a:rPr lang="ko-KR" altLang="en-US" sz="2400" dirty="0">
                <a:solidFill>
                  <a:srgbClr val="FF0000"/>
                </a:solidFill>
              </a:rPr>
              <a:t>아</a:t>
            </a:r>
            <a:r>
              <a:rPr lang="en-US" altLang="ko-KR" sz="2400" dirty="0">
                <a:solidFill>
                  <a:srgbClr val="FF0000"/>
                </a:solidFill>
              </a:rPr>
              <a:t>/</a:t>
            </a:r>
            <a:r>
              <a:rPr lang="ko-KR" altLang="en-US" sz="2400" dirty="0">
                <a:solidFill>
                  <a:srgbClr val="FF0000"/>
                </a:solidFill>
              </a:rPr>
              <a:t>어 버리다</a:t>
            </a:r>
            <a:endParaRPr lang="en-US" sz="2400" dirty="0">
              <a:solidFill>
                <a:srgbClr val="FF0000"/>
              </a:solidFill>
            </a:endParaRPr>
          </a:p>
        </p:txBody>
      </p:sp>
      <p:sp>
        <p:nvSpPr>
          <p:cNvPr id="11" name="TextBox 10">
            <a:extLst>
              <a:ext uri="{FF2B5EF4-FFF2-40B4-BE49-F238E27FC236}">
                <a16:creationId xmlns:a16="http://schemas.microsoft.com/office/drawing/2014/main" id="{29C145F2-4339-844A-85B9-F013FC90CCBF}"/>
              </a:ext>
            </a:extLst>
          </p:cNvPr>
          <p:cNvSpPr txBox="1"/>
          <p:nvPr/>
        </p:nvSpPr>
        <p:spPr>
          <a:xfrm>
            <a:off x="9697224" y="2816321"/>
            <a:ext cx="1825938" cy="523220"/>
          </a:xfrm>
          <a:prstGeom prst="rect">
            <a:avLst/>
          </a:prstGeom>
          <a:noFill/>
        </p:spPr>
        <p:txBody>
          <a:bodyPr wrap="square" rtlCol="0">
            <a:spAutoFit/>
          </a:bodyPr>
          <a:lstStyle/>
          <a:p>
            <a:r>
              <a:rPr lang="ko-KR" altLang="en-US" sz="2800">
                <a:solidFill>
                  <a:srgbClr val="FF0000"/>
                </a:solidFill>
              </a:rPr>
              <a:t>줘 버렸어</a:t>
            </a:r>
            <a:r>
              <a:rPr lang="en-US" altLang="ko-KR" sz="2800"/>
              <a:t>.</a:t>
            </a:r>
            <a:endParaRPr lang="en-US" sz="2800"/>
          </a:p>
        </p:txBody>
      </p:sp>
    </p:spTree>
    <p:extLst>
      <p:ext uri="{BB962C8B-B14F-4D97-AF65-F5344CB8AC3E}">
        <p14:creationId xmlns:p14="http://schemas.microsoft.com/office/powerpoint/2010/main" val="20991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1902461" y="1429763"/>
            <a:ext cx="838707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어 버리다</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P.61</a:t>
            </a:r>
            <a:endParaRPr lang="ko-KR" altLang="en-US" sz="2800" dirty="0">
              <a:solidFill>
                <a:schemeClr val="bg1"/>
              </a:solidFill>
              <a:latin typeface="Palatino Linotype" pitchFamily="18" charset="0"/>
              <a:ea typeface="굴림" pitchFamily="50" charset="-127"/>
            </a:endParaRPr>
          </a:p>
        </p:txBody>
      </p:sp>
      <p:sp>
        <p:nvSpPr>
          <p:cNvPr id="10" name="Title 1">
            <a:extLst>
              <a:ext uri="{FF2B5EF4-FFF2-40B4-BE49-F238E27FC236}">
                <a16:creationId xmlns:a16="http://schemas.microsoft.com/office/drawing/2014/main" id="{5E4C3AD0-3735-364F-8731-15BF3A6BB5E7}"/>
              </a:ext>
            </a:extLst>
          </p:cNvPr>
          <p:cNvSpPr txBox="1">
            <a:spLocks/>
          </p:cNvSpPr>
          <p:nvPr/>
        </p:nvSpPr>
        <p:spPr>
          <a:xfrm>
            <a:off x="3512089" y="194127"/>
            <a:ext cx="5167822" cy="845761"/>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t>2</a:t>
            </a:r>
            <a:r>
              <a:rPr lang="ko-KR" altLang="en-US" sz="2400" dirty="0"/>
              <a:t> </a:t>
            </a:r>
            <a:r>
              <a:rPr lang="en-US" altLang="ko-KR" sz="2400" dirty="0">
                <a:solidFill>
                  <a:srgbClr val="FF0000"/>
                </a:solidFill>
              </a:rPr>
              <a:t>~</a:t>
            </a:r>
            <a:r>
              <a:rPr lang="ko-KR" altLang="en-US" sz="2400" dirty="0">
                <a:solidFill>
                  <a:srgbClr val="FF0000"/>
                </a:solidFill>
              </a:rPr>
              <a:t>아</a:t>
            </a:r>
            <a:r>
              <a:rPr lang="en-US" altLang="ko-KR" sz="2400" dirty="0">
                <a:solidFill>
                  <a:srgbClr val="FF0000"/>
                </a:solidFill>
              </a:rPr>
              <a:t>/</a:t>
            </a:r>
            <a:r>
              <a:rPr lang="ko-KR" altLang="en-US" sz="2400" dirty="0">
                <a:solidFill>
                  <a:srgbClr val="FF0000"/>
                </a:solidFill>
              </a:rPr>
              <a:t>어 버리다</a:t>
            </a:r>
            <a:endParaRPr lang="en-US" sz="2400" dirty="0">
              <a:solidFill>
                <a:srgbClr val="FF0000"/>
              </a:solidFill>
            </a:endParaRPr>
          </a:p>
        </p:txBody>
      </p:sp>
      <p:pic>
        <p:nvPicPr>
          <p:cNvPr id="15" name="Picture 14">
            <a:extLst>
              <a:ext uri="{FF2B5EF4-FFF2-40B4-BE49-F238E27FC236}">
                <a16:creationId xmlns:a16="http://schemas.microsoft.com/office/drawing/2014/main" id="{9D451543-7194-B142-AD40-AFEE5138ED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5483" y="3171559"/>
            <a:ext cx="2578972" cy="3208485"/>
          </a:xfrm>
          <a:prstGeom prst="rect">
            <a:avLst/>
          </a:prstGeom>
        </p:spPr>
      </p:pic>
      <p:pic>
        <p:nvPicPr>
          <p:cNvPr id="17" name="Picture 16">
            <a:extLst>
              <a:ext uri="{FF2B5EF4-FFF2-40B4-BE49-F238E27FC236}">
                <a16:creationId xmlns:a16="http://schemas.microsoft.com/office/drawing/2014/main" id="{4E469DF6-4E04-8A4A-B667-4E68E88F2F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0380" y="2616533"/>
            <a:ext cx="2453622" cy="3763857"/>
          </a:xfrm>
          <a:prstGeom prst="rect">
            <a:avLst/>
          </a:prstGeom>
        </p:spPr>
      </p:pic>
      <p:sp>
        <p:nvSpPr>
          <p:cNvPr id="19" name="Rounded Rectangular Callout 18">
            <a:extLst>
              <a:ext uri="{FF2B5EF4-FFF2-40B4-BE49-F238E27FC236}">
                <a16:creationId xmlns:a16="http://schemas.microsoft.com/office/drawing/2014/main" id="{29D86EA3-ECE8-8349-849F-C31DC783EF72}"/>
              </a:ext>
            </a:extLst>
          </p:cNvPr>
          <p:cNvSpPr/>
          <p:nvPr/>
        </p:nvSpPr>
        <p:spPr>
          <a:xfrm>
            <a:off x="251605" y="2185640"/>
            <a:ext cx="4804127" cy="1399592"/>
          </a:xfrm>
          <a:prstGeom prst="wedgeRoundRectCallout">
            <a:avLst>
              <a:gd name="adj1" fmla="val 35949"/>
              <a:gd name="adj2" fmla="val 88885"/>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solidFill>
                  <a:schemeClr val="tx1"/>
                </a:solidFill>
              </a:rPr>
              <a:t>엄마</a:t>
            </a:r>
            <a:r>
              <a:rPr lang="en-US" altLang="ko-KR" sz="2800">
                <a:solidFill>
                  <a:schemeClr val="tx1"/>
                </a:solidFill>
              </a:rPr>
              <a:t>,</a:t>
            </a:r>
            <a:r>
              <a:rPr lang="ko-KR" altLang="en-US" sz="2800">
                <a:solidFill>
                  <a:schemeClr val="tx1"/>
                </a:solidFill>
              </a:rPr>
              <a:t> </a:t>
            </a:r>
            <a:endParaRPr lang="en-US" altLang="ko-KR" sz="2800">
              <a:solidFill>
                <a:schemeClr val="tx1"/>
              </a:solidFill>
            </a:endParaRPr>
          </a:p>
          <a:p>
            <a:pPr algn="ctr"/>
            <a:r>
              <a:rPr lang="ko-KR" altLang="en-US" sz="2800">
                <a:solidFill>
                  <a:schemeClr val="tx1"/>
                </a:solidFill>
              </a:rPr>
              <a:t>제 노란 우산 못 보셨어요</a:t>
            </a:r>
            <a:r>
              <a:rPr lang="en-US" altLang="ko-KR" sz="2800">
                <a:solidFill>
                  <a:schemeClr val="tx1"/>
                </a:solidFill>
              </a:rPr>
              <a:t>?</a:t>
            </a:r>
          </a:p>
        </p:txBody>
      </p:sp>
      <p:sp>
        <p:nvSpPr>
          <p:cNvPr id="20" name="Rounded Rectangular Callout 19">
            <a:extLst>
              <a:ext uri="{FF2B5EF4-FFF2-40B4-BE49-F238E27FC236}">
                <a16:creationId xmlns:a16="http://schemas.microsoft.com/office/drawing/2014/main" id="{4C9D8B43-23A9-7E46-9BEC-EF5F2B30D32F}"/>
              </a:ext>
            </a:extLst>
          </p:cNvPr>
          <p:cNvSpPr/>
          <p:nvPr/>
        </p:nvSpPr>
        <p:spPr>
          <a:xfrm>
            <a:off x="7684680" y="2185640"/>
            <a:ext cx="4507320" cy="1399592"/>
          </a:xfrm>
          <a:prstGeom prst="wedgeRoundRectCallout">
            <a:avLst>
              <a:gd name="adj1" fmla="val -49742"/>
              <a:gd name="adj2" fmla="val 86592"/>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2800">
                <a:solidFill>
                  <a:schemeClr val="tx1"/>
                </a:solidFill>
              </a:rPr>
              <a:t>고장 나서 </a:t>
            </a:r>
            <a:r>
              <a:rPr lang="en-US" altLang="ko-KR" sz="2800">
                <a:solidFill>
                  <a:schemeClr val="tx1"/>
                </a:solidFill>
              </a:rPr>
              <a:t> </a:t>
            </a:r>
            <a:r>
              <a:rPr lang="ko-KR" altLang="en-US" sz="2800">
                <a:solidFill>
                  <a:schemeClr val="tx1"/>
                </a:solidFill>
              </a:rPr>
              <a:t>                      </a:t>
            </a:r>
            <a:endParaRPr lang="en-US" altLang="ko-KR" sz="2800">
              <a:solidFill>
                <a:schemeClr val="tx1"/>
              </a:solidFill>
            </a:endParaRPr>
          </a:p>
        </p:txBody>
      </p:sp>
      <p:sp>
        <p:nvSpPr>
          <p:cNvPr id="22" name="Google Shape;182;p29">
            <a:extLst>
              <a:ext uri="{FF2B5EF4-FFF2-40B4-BE49-F238E27FC236}">
                <a16:creationId xmlns:a16="http://schemas.microsoft.com/office/drawing/2014/main" id="{EB5C0856-2EB0-294F-8FE9-D6995186E806}"/>
              </a:ext>
            </a:extLst>
          </p:cNvPr>
          <p:cNvSpPr txBox="1"/>
          <p:nvPr/>
        </p:nvSpPr>
        <p:spPr>
          <a:xfrm>
            <a:off x="0" y="6182943"/>
            <a:ext cx="12192000" cy="675057"/>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TextBox 22">
            <a:extLst>
              <a:ext uri="{FF2B5EF4-FFF2-40B4-BE49-F238E27FC236}">
                <a16:creationId xmlns:a16="http://schemas.microsoft.com/office/drawing/2014/main" id="{BBCF2AF2-A38D-D04D-B4EA-1657F675233D}"/>
              </a:ext>
            </a:extLst>
          </p:cNvPr>
          <p:cNvSpPr txBox="1"/>
          <p:nvPr/>
        </p:nvSpPr>
        <p:spPr>
          <a:xfrm>
            <a:off x="9493791" y="2616533"/>
            <a:ext cx="1289022" cy="523220"/>
          </a:xfrm>
          <a:prstGeom prst="rect">
            <a:avLst/>
          </a:prstGeom>
          <a:noFill/>
        </p:spPr>
        <p:txBody>
          <a:bodyPr wrap="square" rtlCol="0">
            <a:spAutoFit/>
          </a:bodyPr>
          <a:lstStyle/>
          <a:p>
            <a:r>
              <a:rPr lang="ko-KR" altLang="en-US" sz="2800">
                <a:latin typeface="+mn-ea"/>
              </a:rPr>
              <a:t>버렸어</a:t>
            </a:r>
            <a:r>
              <a:rPr lang="en-US" altLang="ko-KR" sz="2800">
                <a:latin typeface="+mn-ea"/>
              </a:rPr>
              <a:t>.</a:t>
            </a:r>
            <a:endParaRPr lang="en-US" sz="2800">
              <a:latin typeface="+mn-ea"/>
            </a:endParaRPr>
          </a:p>
        </p:txBody>
      </p:sp>
      <p:sp>
        <p:nvSpPr>
          <p:cNvPr id="24" name="TextBox 23">
            <a:extLst>
              <a:ext uri="{FF2B5EF4-FFF2-40B4-BE49-F238E27FC236}">
                <a16:creationId xmlns:a16="http://schemas.microsoft.com/office/drawing/2014/main" id="{BC997EB1-0C82-DE47-B0AF-CA5E4DE154F8}"/>
              </a:ext>
            </a:extLst>
          </p:cNvPr>
          <p:cNvSpPr txBox="1"/>
          <p:nvPr/>
        </p:nvSpPr>
        <p:spPr>
          <a:xfrm>
            <a:off x="9532166" y="2648339"/>
            <a:ext cx="2045292" cy="523220"/>
          </a:xfrm>
          <a:prstGeom prst="rect">
            <a:avLst/>
          </a:prstGeom>
          <a:noFill/>
        </p:spPr>
        <p:txBody>
          <a:bodyPr wrap="square" rtlCol="0">
            <a:spAutoFit/>
          </a:bodyPr>
          <a:lstStyle/>
          <a:p>
            <a:r>
              <a:rPr lang="ko-KR" altLang="en-US" sz="2800">
                <a:solidFill>
                  <a:srgbClr val="FF0000"/>
                </a:solidFill>
              </a:rPr>
              <a:t>버려 버렸어</a:t>
            </a:r>
            <a:r>
              <a:rPr lang="en-US" altLang="ko-KR" sz="2800"/>
              <a:t>.</a:t>
            </a:r>
            <a:endParaRPr lang="en-US" sz="2800"/>
          </a:p>
        </p:txBody>
      </p:sp>
    </p:spTree>
    <p:extLst>
      <p:ext uri="{BB962C8B-B14F-4D97-AF65-F5344CB8AC3E}">
        <p14:creationId xmlns:p14="http://schemas.microsoft.com/office/powerpoint/2010/main" val="358663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2090936" y="1429763"/>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어 버리다</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P.61</a:t>
            </a:r>
            <a:endParaRPr lang="ko-KR" altLang="en-US" sz="2800" dirty="0">
              <a:solidFill>
                <a:schemeClr val="bg1"/>
              </a:solidFill>
              <a:latin typeface="Palatino Linotype" pitchFamily="18" charset="0"/>
              <a:ea typeface="굴림" pitchFamily="50" charset="-127"/>
            </a:endParaRPr>
          </a:p>
        </p:txBody>
      </p:sp>
      <p:sp>
        <p:nvSpPr>
          <p:cNvPr id="18" name="Google Shape;182;p29">
            <a:extLst>
              <a:ext uri="{FF2B5EF4-FFF2-40B4-BE49-F238E27FC236}">
                <a16:creationId xmlns:a16="http://schemas.microsoft.com/office/drawing/2014/main" id="{31F9EF5B-8D4A-9741-A198-AE37A972867B}"/>
              </a:ext>
            </a:extLst>
          </p:cNvPr>
          <p:cNvSpPr txBox="1"/>
          <p:nvPr/>
        </p:nvSpPr>
        <p:spPr>
          <a:xfrm>
            <a:off x="0" y="6182943"/>
            <a:ext cx="12192000" cy="675057"/>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DF5420A7-69BE-934C-B523-5AC4588DA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9634" y="3061634"/>
            <a:ext cx="4352731" cy="2917591"/>
          </a:xfrm>
          <a:prstGeom prst="rect">
            <a:avLst/>
          </a:prstGeom>
        </p:spPr>
      </p:pic>
      <p:sp>
        <p:nvSpPr>
          <p:cNvPr id="5" name="Rounded Rectangular Callout 4">
            <a:extLst>
              <a:ext uri="{FF2B5EF4-FFF2-40B4-BE49-F238E27FC236}">
                <a16:creationId xmlns:a16="http://schemas.microsoft.com/office/drawing/2014/main" id="{8C89FB50-6D65-674B-ACB4-C24E1949B5BA}"/>
              </a:ext>
            </a:extLst>
          </p:cNvPr>
          <p:cNvSpPr/>
          <p:nvPr/>
        </p:nvSpPr>
        <p:spPr>
          <a:xfrm>
            <a:off x="251605" y="2185640"/>
            <a:ext cx="4804127" cy="1399592"/>
          </a:xfrm>
          <a:prstGeom prst="wedgeRoundRectCallout">
            <a:avLst>
              <a:gd name="adj1" fmla="val 35949"/>
              <a:gd name="adj2" fmla="val 88885"/>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solidFill>
                  <a:schemeClr val="tx1"/>
                </a:solidFill>
              </a:rPr>
              <a:t>어제 영화는 잘 봤어요</a:t>
            </a:r>
            <a:r>
              <a:rPr lang="en-US" altLang="ko-KR" sz="2800">
                <a:solidFill>
                  <a:schemeClr val="tx1"/>
                </a:solidFill>
              </a:rPr>
              <a:t>?</a:t>
            </a:r>
          </a:p>
        </p:txBody>
      </p:sp>
      <p:sp>
        <p:nvSpPr>
          <p:cNvPr id="21" name="Rounded Rectangular Callout 20">
            <a:extLst>
              <a:ext uri="{FF2B5EF4-FFF2-40B4-BE49-F238E27FC236}">
                <a16:creationId xmlns:a16="http://schemas.microsoft.com/office/drawing/2014/main" id="{F5EFBC83-BD15-CD42-9843-6042C1381C66}"/>
              </a:ext>
            </a:extLst>
          </p:cNvPr>
          <p:cNvSpPr/>
          <p:nvPr/>
        </p:nvSpPr>
        <p:spPr>
          <a:xfrm>
            <a:off x="7600597" y="2164364"/>
            <a:ext cx="4507320" cy="1399592"/>
          </a:xfrm>
          <a:prstGeom prst="wedgeRoundRectCallout">
            <a:avLst>
              <a:gd name="adj1" fmla="val -37500"/>
              <a:gd name="adj2" fmla="val 79833"/>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2800" dirty="0">
                <a:solidFill>
                  <a:schemeClr val="tx1"/>
                </a:solidFill>
              </a:rPr>
              <a:t>        아니요</a:t>
            </a:r>
            <a:r>
              <a:rPr lang="en-US" altLang="ko-KR" sz="2800" dirty="0">
                <a:solidFill>
                  <a:schemeClr val="tx1"/>
                </a:solidFill>
              </a:rPr>
              <a:t>, </a:t>
            </a:r>
            <a:r>
              <a:rPr lang="ko-KR" altLang="en-US" sz="2800" dirty="0">
                <a:solidFill>
                  <a:schemeClr val="tx1"/>
                </a:solidFill>
              </a:rPr>
              <a:t>표가 없어서</a:t>
            </a:r>
            <a:endParaRPr lang="en-US" altLang="ko-KR" sz="2800" dirty="0">
              <a:solidFill>
                <a:schemeClr val="tx1"/>
              </a:solidFill>
            </a:endParaRPr>
          </a:p>
          <a:p>
            <a:r>
              <a:rPr lang="ko-KR" altLang="en-US" sz="2800" dirty="0">
                <a:solidFill>
                  <a:schemeClr val="tx1"/>
                </a:solidFill>
              </a:rPr>
              <a:t>    그냥 집에           </a:t>
            </a:r>
            <a:endParaRPr lang="en-US" altLang="ko-KR" sz="2800" dirty="0">
              <a:solidFill>
                <a:schemeClr val="tx1"/>
              </a:solidFill>
            </a:endParaRPr>
          </a:p>
        </p:txBody>
      </p:sp>
      <p:sp>
        <p:nvSpPr>
          <p:cNvPr id="7" name="TextBox 6">
            <a:extLst>
              <a:ext uri="{FF2B5EF4-FFF2-40B4-BE49-F238E27FC236}">
                <a16:creationId xmlns:a16="http://schemas.microsoft.com/office/drawing/2014/main" id="{149F3814-4FD5-5246-BE84-7C9BC4B5B856}"/>
              </a:ext>
            </a:extLst>
          </p:cNvPr>
          <p:cNvSpPr txBox="1"/>
          <p:nvPr/>
        </p:nvSpPr>
        <p:spPr>
          <a:xfrm>
            <a:off x="9671603" y="2816321"/>
            <a:ext cx="1584976" cy="523220"/>
          </a:xfrm>
          <a:prstGeom prst="rect">
            <a:avLst/>
          </a:prstGeom>
          <a:noFill/>
        </p:spPr>
        <p:txBody>
          <a:bodyPr wrap="square" rtlCol="0">
            <a:spAutoFit/>
          </a:bodyPr>
          <a:lstStyle/>
          <a:p>
            <a:r>
              <a:rPr lang="ko-KR" altLang="en-US" sz="2800">
                <a:latin typeface="+mn-ea"/>
              </a:rPr>
              <a:t>왔어요</a:t>
            </a:r>
            <a:r>
              <a:rPr lang="en-US" altLang="ko-KR" sz="2800">
                <a:latin typeface="+mn-ea"/>
              </a:rPr>
              <a:t>.</a:t>
            </a:r>
            <a:endParaRPr lang="en-US" sz="2800">
              <a:latin typeface="+mn-ea"/>
            </a:endParaRPr>
          </a:p>
        </p:txBody>
      </p:sp>
      <p:sp>
        <p:nvSpPr>
          <p:cNvPr id="10" name="Title 1">
            <a:extLst>
              <a:ext uri="{FF2B5EF4-FFF2-40B4-BE49-F238E27FC236}">
                <a16:creationId xmlns:a16="http://schemas.microsoft.com/office/drawing/2014/main" id="{5E4C3AD0-3735-364F-8731-15BF3A6BB5E7}"/>
              </a:ext>
            </a:extLst>
          </p:cNvPr>
          <p:cNvSpPr txBox="1">
            <a:spLocks/>
          </p:cNvSpPr>
          <p:nvPr/>
        </p:nvSpPr>
        <p:spPr>
          <a:xfrm>
            <a:off x="3512089" y="194127"/>
            <a:ext cx="5167822" cy="845761"/>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t>2</a:t>
            </a:r>
            <a:r>
              <a:rPr lang="ko-KR" altLang="en-US" sz="2400" dirty="0"/>
              <a:t> </a:t>
            </a:r>
            <a:r>
              <a:rPr lang="en-US" altLang="ko-KR" sz="2400" dirty="0">
                <a:solidFill>
                  <a:srgbClr val="FF0000"/>
                </a:solidFill>
              </a:rPr>
              <a:t>~</a:t>
            </a:r>
            <a:r>
              <a:rPr lang="ko-KR" altLang="en-US" sz="2400" dirty="0">
                <a:solidFill>
                  <a:srgbClr val="FF0000"/>
                </a:solidFill>
              </a:rPr>
              <a:t>아</a:t>
            </a:r>
            <a:r>
              <a:rPr lang="en-US" altLang="ko-KR" sz="2400" dirty="0">
                <a:solidFill>
                  <a:srgbClr val="FF0000"/>
                </a:solidFill>
              </a:rPr>
              <a:t>/</a:t>
            </a:r>
            <a:r>
              <a:rPr lang="ko-KR" altLang="en-US" sz="2400" dirty="0">
                <a:solidFill>
                  <a:srgbClr val="FF0000"/>
                </a:solidFill>
              </a:rPr>
              <a:t>어 버리다</a:t>
            </a:r>
            <a:endParaRPr lang="en-US" sz="2400" dirty="0">
              <a:solidFill>
                <a:srgbClr val="FF0000"/>
              </a:solidFill>
            </a:endParaRPr>
          </a:p>
        </p:txBody>
      </p:sp>
      <p:sp>
        <p:nvSpPr>
          <p:cNvPr id="11" name="TextBox 10">
            <a:extLst>
              <a:ext uri="{FF2B5EF4-FFF2-40B4-BE49-F238E27FC236}">
                <a16:creationId xmlns:a16="http://schemas.microsoft.com/office/drawing/2014/main" id="{29C145F2-4339-844A-85B9-F013FC90CCBF}"/>
              </a:ext>
            </a:extLst>
          </p:cNvPr>
          <p:cNvSpPr txBox="1"/>
          <p:nvPr/>
        </p:nvSpPr>
        <p:spPr>
          <a:xfrm>
            <a:off x="9703756" y="2864160"/>
            <a:ext cx="2236638" cy="523220"/>
          </a:xfrm>
          <a:prstGeom prst="rect">
            <a:avLst/>
          </a:prstGeom>
          <a:noFill/>
        </p:spPr>
        <p:txBody>
          <a:bodyPr wrap="square" rtlCol="0">
            <a:spAutoFit/>
          </a:bodyPr>
          <a:lstStyle/>
          <a:p>
            <a:r>
              <a:rPr lang="ko-KR" altLang="en-US" sz="2800">
                <a:solidFill>
                  <a:srgbClr val="FF0000"/>
                </a:solidFill>
              </a:rPr>
              <a:t>와 버렸어요</a:t>
            </a:r>
            <a:r>
              <a:rPr lang="en-US" altLang="ko-KR" sz="2800">
                <a:solidFill>
                  <a:srgbClr val="FF0000"/>
                </a:solidFill>
              </a:rPr>
              <a:t>.</a:t>
            </a:r>
            <a:endParaRPr lang="en-US" sz="2800">
              <a:solidFill>
                <a:srgbClr val="FF0000"/>
              </a:solidFill>
            </a:endParaRPr>
          </a:p>
        </p:txBody>
      </p:sp>
    </p:spTree>
    <p:extLst>
      <p:ext uri="{BB962C8B-B14F-4D97-AF65-F5344CB8AC3E}">
        <p14:creationId xmlns:p14="http://schemas.microsoft.com/office/powerpoint/2010/main" val="70800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1083E81-3FFF-DE48-8C21-9EFD45EB0903}"/>
              </a:ext>
            </a:extLst>
          </p:cNvPr>
          <p:cNvSpPr txBox="1"/>
          <p:nvPr/>
        </p:nvSpPr>
        <p:spPr>
          <a:xfrm>
            <a:off x="2090936" y="1429763"/>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어 버리다</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 61</a:t>
            </a:r>
            <a:endParaRPr lang="ko-KR" altLang="en-US" sz="2800" dirty="0">
              <a:solidFill>
                <a:schemeClr val="bg1"/>
              </a:solidFill>
              <a:latin typeface="Palatino Linotype" pitchFamily="18" charset="0"/>
              <a:ea typeface="굴림" pitchFamily="50" charset="-127"/>
            </a:endParaRPr>
          </a:p>
        </p:txBody>
      </p:sp>
      <p:sp>
        <p:nvSpPr>
          <p:cNvPr id="18" name="Google Shape;182;p29">
            <a:extLst>
              <a:ext uri="{FF2B5EF4-FFF2-40B4-BE49-F238E27FC236}">
                <a16:creationId xmlns:a16="http://schemas.microsoft.com/office/drawing/2014/main" id="{31F9EF5B-8D4A-9741-A198-AE37A972867B}"/>
              </a:ext>
            </a:extLst>
          </p:cNvPr>
          <p:cNvSpPr txBox="1"/>
          <p:nvPr/>
        </p:nvSpPr>
        <p:spPr>
          <a:xfrm>
            <a:off x="0" y="6182943"/>
            <a:ext cx="12192000" cy="675057"/>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DF5420A7-69BE-934C-B523-5AC4588DA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9634" y="3061634"/>
            <a:ext cx="4352731" cy="2917591"/>
          </a:xfrm>
          <a:prstGeom prst="rect">
            <a:avLst/>
          </a:prstGeom>
        </p:spPr>
      </p:pic>
      <p:sp>
        <p:nvSpPr>
          <p:cNvPr id="5" name="Rounded Rectangular Callout 4">
            <a:extLst>
              <a:ext uri="{FF2B5EF4-FFF2-40B4-BE49-F238E27FC236}">
                <a16:creationId xmlns:a16="http://schemas.microsoft.com/office/drawing/2014/main" id="{8C89FB50-6D65-674B-ACB4-C24E1949B5BA}"/>
              </a:ext>
            </a:extLst>
          </p:cNvPr>
          <p:cNvSpPr/>
          <p:nvPr/>
        </p:nvSpPr>
        <p:spPr>
          <a:xfrm>
            <a:off x="251605" y="2185640"/>
            <a:ext cx="4804127" cy="1399592"/>
          </a:xfrm>
          <a:prstGeom prst="wedgeRoundRectCallout">
            <a:avLst>
              <a:gd name="adj1" fmla="val 35949"/>
              <a:gd name="adj2" fmla="val 88885"/>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solidFill>
                  <a:schemeClr val="tx1"/>
                </a:solidFill>
              </a:rPr>
              <a:t>내가 선물한 책은 </a:t>
            </a:r>
            <a:r>
              <a:rPr lang="ko-KR" altLang="en-US" sz="2800" err="1">
                <a:solidFill>
                  <a:schemeClr val="tx1"/>
                </a:solidFill>
              </a:rPr>
              <a:t>읽었어</a:t>
            </a:r>
            <a:r>
              <a:rPr lang="en-US" altLang="ko-KR" sz="2800">
                <a:solidFill>
                  <a:schemeClr val="tx1"/>
                </a:solidFill>
              </a:rPr>
              <a:t>?</a:t>
            </a:r>
          </a:p>
        </p:txBody>
      </p:sp>
      <p:sp>
        <p:nvSpPr>
          <p:cNvPr id="21" name="Rounded Rectangular Callout 20">
            <a:extLst>
              <a:ext uri="{FF2B5EF4-FFF2-40B4-BE49-F238E27FC236}">
                <a16:creationId xmlns:a16="http://schemas.microsoft.com/office/drawing/2014/main" id="{F5EFBC83-BD15-CD42-9843-6042C1381C66}"/>
              </a:ext>
            </a:extLst>
          </p:cNvPr>
          <p:cNvSpPr/>
          <p:nvPr/>
        </p:nvSpPr>
        <p:spPr>
          <a:xfrm>
            <a:off x="6337738" y="2164364"/>
            <a:ext cx="5770179" cy="1399592"/>
          </a:xfrm>
          <a:prstGeom prst="wedgeRoundRectCallout">
            <a:avLst>
              <a:gd name="adj1" fmla="val -37500"/>
              <a:gd name="adj2" fmla="val 79833"/>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2800" dirty="0">
                <a:solidFill>
                  <a:schemeClr val="tx1"/>
                </a:solidFill>
              </a:rPr>
              <a:t>응</a:t>
            </a:r>
            <a:r>
              <a:rPr lang="en-US" altLang="ko-KR" sz="2800" dirty="0">
                <a:solidFill>
                  <a:schemeClr val="tx1"/>
                </a:solidFill>
              </a:rPr>
              <a:t>, </a:t>
            </a:r>
            <a:r>
              <a:rPr lang="ko-KR" altLang="en-US" sz="2800" dirty="0" err="1">
                <a:solidFill>
                  <a:schemeClr val="tx1"/>
                </a:solidFill>
              </a:rPr>
              <a:t>재미있어서벌써</a:t>
            </a:r>
            <a:r>
              <a:rPr lang="ko-KR" altLang="en-US" sz="2800" dirty="0">
                <a:solidFill>
                  <a:schemeClr val="tx1"/>
                </a:solidFill>
              </a:rPr>
              <a:t> 다</a:t>
            </a:r>
            <a:endParaRPr lang="en-US" altLang="ko-KR" sz="2800" dirty="0">
              <a:solidFill>
                <a:schemeClr val="tx1"/>
              </a:solidFill>
            </a:endParaRPr>
          </a:p>
        </p:txBody>
      </p:sp>
      <p:sp>
        <p:nvSpPr>
          <p:cNvPr id="7" name="TextBox 6">
            <a:extLst>
              <a:ext uri="{FF2B5EF4-FFF2-40B4-BE49-F238E27FC236}">
                <a16:creationId xmlns:a16="http://schemas.microsoft.com/office/drawing/2014/main" id="{149F3814-4FD5-5246-BE84-7C9BC4B5B856}"/>
              </a:ext>
            </a:extLst>
          </p:cNvPr>
          <p:cNvSpPr txBox="1"/>
          <p:nvPr/>
        </p:nvSpPr>
        <p:spPr>
          <a:xfrm>
            <a:off x="9995596" y="2602550"/>
            <a:ext cx="1584976" cy="523220"/>
          </a:xfrm>
          <a:prstGeom prst="rect">
            <a:avLst/>
          </a:prstGeom>
          <a:noFill/>
        </p:spPr>
        <p:txBody>
          <a:bodyPr wrap="square" rtlCol="0">
            <a:spAutoFit/>
          </a:bodyPr>
          <a:lstStyle/>
          <a:p>
            <a:r>
              <a:rPr lang="ko-KR" altLang="en-US" sz="2800" err="1">
                <a:latin typeface="+mn-ea"/>
              </a:rPr>
              <a:t>읽었어</a:t>
            </a:r>
            <a:r>
              <a:rPr lang="en-US" altLang="ko-KR" sz="2800">
                <a:latin typeface="+mn-ea"/>
              </a:rPr>
              <a:t>.</a:t>
            </a:r>
            <a:endParaRPr lang="en-US" sz="2800">
              <a:latin typeface="+mn-ea"/>
            </a:endParaRPr>
          </a:p>
        </p:txBody>
      </p:sp>
      <p:sp>
        <p:nvSpPr>
          <p:cNvPr id="10" name="Title 1">
            <a:extLst>
              <a:ext uri="{FF2B5EF4-FFF2-40B4-BE49-F238E27FC236}">
                <a16:creationId xmlns:a16="http://schemas.microsoft.com/office/drawing/2014/main" id="{5E4C3AD0-3735-364F-8731-15BF3A6BB5E7}"/>
              </a:ext>
            </a:extLst>
          </p:cNvPr>
          <p:cNvSpPr txBox="1">
            <a:spLocks/>
          </p:cNvSpPr>
          <p:nvPr/>
        </p:nvSpPr>
        <p:spPr>
          <a:xfrm>
            <a:off x="3512089" y="194127"/>
            <a:ext cx="5167822" cy="845761"/>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t>2</a:t>
            </a:r>
            <a:r>
              <a:rPr lang="ko-KR" altLang="en-US" sz="2400" dirty="0"/>
              <a:t> </a:t>
            </a:r>
            <a:r>
              <a:rPr lang="en-US" altLang="ko-KR" sz="2400" dirty="0">
                <a:solidFill>
                  <a:srgbClr val="FF0000"/>
                </a:solidFill>
              </a:rPr>
              <a:t>~</a:t>
            </a:r>
            <a:r>
              <a:rPr lang="ko-KR" altLang="en-US" sz="2400" dirty="0">
                <a:solidFill>
                  <a:srgbClr val="FF0000"/>
                </a:solidFill>
              </a:rPr>
              <a:t>아</a:t>
            </a:r>
            <a:r>
              <a:rPr lang="en-US" altLang="ko-KR" sz="2400" dirty="0">
                <a:solidFill>
                  <a:srgbClr val="FF0000"/>
                </a:solidFill>
              </a:rPr>
              <a:t>/</a:t>
            </a:r>
            <a:r>
              <a:rPr lang="ko-KR" altLang="en-US" sz="2400" dirty="0">
                <a:solidFill>
                  <a:srgbClr val="FF0000"/>
                </a:solidFill>
              </a:rPr>
              <a:t>어 버리다</a:t>
            </a:r>
            <a:endParaRPr lang="en-US" sz="2400" dirty="0">
              <a:solidFill>
                <a:srgbClr val="FF0000"/>
              </a:solidFill>
            </a:endParaRPr>
          </a:p>
        </p:txBody>
      </p:sp>
      <p:sp>
        <p:nvSpPr>
          <p:cNvPr id="11" name="TextBox 10">
            <a:extLst>
              <a:ext uri="{FF2B5EF4-FFF2-40B4-BE49-F238E27FC236}">
                <a16:creationId xmlns:a16="http://schemas.microsoft.com/office/drawing/2014/main" id="{29C145F2-4339-844A-85B9-F013FC90CCBF}"/>
              </a:ext>
            </a:extLst>
          </p:cNvPr>
          <p:cNvSpPr txBox="1"/>
          <p:nvPr/>
        </p:nvSpPr>
        <p:spPr>
          <a:xfrm>
            <a:off x="10017005" y="2623826"/>
            <a:ext cx="2090912" cy="523220"/>
          </a:xfrm>
          <a:prstGeom prst="rect">
            <a:avLst/>
          </a:prstGeom>
          <a:noFill/>
        </p:spPr>
        <p:txBody>
          <a:bodyPr wrap="square" rtlCol="0">
            <a:spAutoFit/>
          </a:bodyPr>
          <a:lstStyle/>
          <a:p>
            <a:r>
              <a:rPr lang="ko-KR" altLang="en-US" sz="2800">
                <a:solidFill>
                  <a:srgbClr val="FF0000"/>
                </a:solidFill>
              </a:rPr>
              <a:t>읽어 버렸어</a:t>
            </a:r>
            <a:r>
              <a:rPr lang="en-US" altLang="ko-KR" sz="2800"/>
              <a:t>.</a:t>
            </a:r>
            <a:endParaRPr lang="en-US" sz="2800"/>
          </a:p>
        </p:txBody>
      </p:sp>
    </p:spTree>
    <p:extLst>
      <p:ext uri="{BB962C8B-B14F-4D97-AF65-F5344CB8AC3E}">
        <p14:creationId xmlns:p14="http://schemas.microsoft.com/office/powerpoint/2010/main" val="214847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4">
            <a:extLst>
              <a:ext uri="{FF2B5EF4-FFF2-40B4-BE49-F238E27FC236}">
                <a16:creationId xmlns:a16="http://schemas.microsoft.com/office/drawing/2014/main" id="{3AD73DC3-65A5-CC42-9F6A-B0291CF26EBF}"/>
              </a:ext>
            </a:extLst>
          </p:cNvPr>
          <p:cNvSpPr txBox="1">
            <a:spLocks noChangeArrowheads="1"/>
          </p:cNvSpPr>
          <p:nvPr/>
        </p:nvSpPr>
        <p:spPr bwMode="auto">
          <a:xfrm>
            <a:off x="1550258" y="2275574"/>
            <a:ext cx="9383796" cy="3108543"/>
          </a:xfrm>
          <a:prstGeom prst="rect">
            <a:avLst/>
          </a:prstGeom>
          <a:solidFill>
            <a:schemeClr val="bg2"/>
          </a:solidFill>
          <a:ln>
            <a:noFill/>
          </a:ln>
        </p:spPr>
        <p:txBody>
          <a:bodyPr wrap="square" anchor="t">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ko-KR" sz="2800" dirty="0">
                <a:latin typeface="Arial"/>
                <a:ea typeface="굴림"/>
                <a:cs typeface="Arial"/>
              </a:rPr>
              <a:t>1. </a:t>
            </a:r>
            <a:r>
              <a:rPr lang="en-US" altLang="ko-KR" sz="2800" dirty="0" err="1">
                <a:latin typeface="Arial"/>
                <a:ea typeface="굴림"/>
                <a:cs typeface="Arial"/>
              </a:rPr>
              <a:t>오늘</a:t>
            </a:r>
            <a:r>
              <a:rPr lang="en-US" altLang="ko-KR" sz="2800" dirty="0">
                <a:latin typeface="Arial"/>
                <a:ea typeface="굴림"/>
                <a:cs typeface="Arial"/>
              </a:rPr>
              <a:t> </a:t>
            </a:r>
            <a:r>
              <a:rPr lang="en-US" altLang="ko-KR" sz="2800" dirty="0" err="1">
                <a:latin typeface="Arial"/>
                <a:ea typeface="굴림"/>
                <a:cs typeface="Arial"/>
              </a:rPr>
              <a:t>받은</a:t>
            </a:r>
            <a:r>
              <a:rPr lang="ko-KR" altLang="en-US" sz="2800" dirty="0">
                <a:latin typeface="Arial"/>
                <a:ea typeface="굴림"/>
                <a:cs typeface="Arial"/>
              </a:rPr>
              <a:t> 용돈을 벌써 다 </a:t>
            </a:r>
            <a:r>
              <a:rPr lang="en-US" altLang="ko-KR" sz="2800" dirty="0">
                <a:latin typeface="Arial"/>
                <a:ea typeface="굴림"/>
                <a:cs typeface="Arial"/>
              </a:rPr>
              <a:t>(</a:t>
            </a:r>
            <a:r>
              <a:rPr lang="ko-KR" altLang="en-US" sz="2800" dirty="0">
                <a:latin typeface="Arial"/>
                <a:ea typeface="굴림"/>
                <a:cs typeface="Arial"/>
              </a:rPr>
              <a:t>쓰다</a:t>
            </a:r>
            <a:r>
              <a:rPr lang="en-US" altLang="ko-KR" sz="2800" dirty="0">
                <a:latin typeface="Arial"/>
                <a:ea typeface="굴림"/>
                <a:cs typeface="Arial"/>
              </a:rPr>
              <a:t>)</a:t>
            </a:r>
            <a:r>
              <a:rPr lang="ko-KR" altLang="en-US" sz="2800" dirty="0">
                <a:latin typeface="Arial"/>
                <a:ea typeface="굴림"/>
                <a:cs typeface="Arial"/>
              </a:rPr>
              <a:t> </a:t>
            </a:r>
            <a:r>
              <a:rPr lang="en-US" altLang="ko-KR" sz="2800" dirty="0">
                <a:latin typeface="Arial"/>
                <a:ea typeface="굴림"/>
                <a:cs typeface="Arial"/>
              </a:rPr>
              <a:t>______________.</a:t>
            </a:r>
          </a:p>
          <a:p>
            <a:pPr eaLnBrk="1" hangingPunct="1">
              <a:spcBef>
                <a:spcPct val="50000"/>
              </a:spcBef>
            </a:pPr>
            <a:r>
              <a:rPr lang="en-US" altLang="ko-KR" sz="2800" dirty="0">
                <a:latin typeface="Arial"/>
                <a:ea typeface="굴림"/>
                <a:cs typeface="Arial"/>
              </a:rPr>
              <a:t>2. </a:t>
            </a:r>
            <a:r>
              <a:rPr lang="en-US" altLang="ko-KR" sz="2800" dirty="0" err="1">
                <a:latin typeface="Arial"/>
                <a:ea typeface="굴림"/>
                <a:cs typeface="Arial"/>
              </a:rPr>
              <a:t>학교</a:t>
            </a:r>
            <a:r>
              <a:rPr lang="ko-KR" altLang="en-US" sz="2800" dirty="0">
                <a:latin typeface="Arial"/>
                <a:ea typeface="굴림"/>
                <a:cs typeface="Arial"/>
              </a:rPr>
              <a:t> 숙제를 </a:t>
            </a:r>
            <a:r>
              <a:rPr lang="en-US" altLang="ko-KR" sz="2800" dirty="0">
                <a:latin typeface="Arial"/>
                <a:ea typeface="굴림"/>
                <a:cs typeface="Arial"/>
              </a:rPr>
              <a:t>(</a:t>
            </a:r>
            <a:r>
              <a:rPr lang="ko-KR" altLang="en-US" sz="2800" dirty="0">
                <a:latin typeface="Arial"/>
                <a:ea typeface="굴림"/>
                <a:cs typeface="Arial"/>
              </a:rPr>
              <a:t>끝내다</a:t>
            </a:r>
            <a:r>
              <a:rPr lang="en-US" altLang="ko-KR" sz="2800" dirty="0">
                <a:latin typeface="Arial"/>
                <a:ea typeface="굴림"/>
                <a:cs typeface="Arial"/>
              </a:rPr>
              <a:t>) _______________.</a:t>
            </a:r>
          </a:p>
          <a:p>
            <a:pPr eaLnBrk="1" hangingPunct="1">
              <a:spcBef>
                <a:spcPct val="50000"/>
              </a:spcBef>
            </a:pPr>
            <a:r>
              <a:rPr lang="en-US" altLang="ko-KR" sz="2800" dirty="0">
                <a:latin typeface="Arial"/>
                <a:ea typeface="굴림"/>
                <a:cs typeface="Arial"/>
              </a:rPr>
              <a:t>3. </a:t>
            </a:r>
            <a:r>
              <a:rPr lang="ko-KR" altLang="en-US" sz="2800" dirty="0">
                <a:latin typeface="Arial"/>
                <a:ea typeface="굴림"/>
                <a:cs typeface="Arial"/>
              </a:rPr>
              <a:t>친구가 한 시간 동안 기다리다가 </a:t>
            </a:r>
            <a:r>
              <a:rPr lang="en-US" altLang="ko-KR" sz="2800" dirty="0">
                <a:latin typeface="Arial"/>
                <a:ea typeface="굴림"/>
                <a:cs typeface="Arial"/>
              </a:rPr>
              <a:t>______________.</a:t>
            </a:r>
          </a:p>
          <a:p>
            <a:pPr eaLnBrk="1" hangingPunct="1">
              <a:spcBef>
                <a:spcPct val="50000"/>
              </a:spcBef>
            </a:pPr>
            <a:r>
              <a:rPr lang="en-US" altLang="ko-KR" sz="2800" dirty="0">
                <a:latin typeface="Arial"/>
                <a:ea typeface="굴림"/>
                <a:cs typeface="Arial"/>
              </a:rPr>
              <a:t>4. </a:t>
            </a:r>
            <a:r>
              <a:rPr lang="en-US" altLang="ko-KR" sz="2800" dirty="0" err="1">
                <a:latin typeface="Arial"/>
                <a:ea typeface="굴림"/>
                <a:cs typeface="Arial"/>
              </a:rPr>
              <a:t>도서관에서</a:t>
            </a:r>
            <a:r>
              <a:rPr lang="en-US" altLang="ko-KR" sz="2800" dirty="0">
                <a:latin typeface="Arial"/>
                <a:ea typeface="굴림"/>
                <a:cs typeface="Arial"/>
              </a:rPr>
              <a:t> </a:t>
            </a:r>
            <a:r>
              <a:rPr lang="en-US" altLang="ko-KR" sz="2800" dirty="0" err="1">
                <a:latin typeface="Arial"/>
                <a:ea typeface="굴림"/>
                <a:cs typeface="Arial"/>
              </a:rPr>
              <a:t>가방을</a:t>
            </a:r>
            <a:r>
              <a:rPr lang="en-US" altLang="ko-KR" sz="2800" dirty="0">
                <a:latin typeface="Arial"/>
                <a:ea typeface="굴림"/>
                <a:cs typeface="Arial"/>
              </a:rPr>
              <a:t>  ______________.</a:t>
            </a:r>
          </a:p>
          <a:p>
            <a:pPr eaLnBrk="1" hangingPunct="1">
              <a:spcBef>
                <a:spcPct val="50000"/>
              </a:spcBef>
            </a:pPr>
            <a:r>
              <a:rPr lang="en-US" altLang="ko-KR" sz="2800" dirty="0">
                <a:latin typeface="Arial"/>
                <a:ea typeface="굴림"/>
                <a:cs typeface="Arial"/>
              </a:rPr>
              <a:t>5. </a:t>
            </a:r>
            <a:r>
              <a:rPr lang="ko-KR" altLang="en-US" sz="2800" dirty="0">
                <a:latin typeface="Arial"/>
                <a:ea typeface="굴림"/>
                <a:cs typeface="Arial"/>
              </a:rPr>
              <a:t>연필</a:t>
            </a:r>
            <a:r>
              <a:rPr lang="en-US" altLang="ko-KR" sz="2800" dirty="0">
                <a:latin typeface="Arial"/>
                <a:ea typeface="굴림"/>
                <a:cs typeface="Arial"/>
              </a:rPr>
              <a:t> </a:t>
            </a:r>
            <a:r>
              <a:rPr lang="en-US" altLang="ko-KR" sz="2800" dirty="0" err="1">
                <a:latin typeface="Arial"/>
                <a:ea typeface="굴림"/>
                <a:cs typeface="Arial"/>
              </a:rPr>
              <a:t>가져오는</a:t>
            </a:r>
            <a:r>
              <a:rPr lang="en-US" altLang="ko-KR" sz="2800" dirty="0">
                <a:latin typeface="Arial"/>
                <a:ea typeface="굴림"/>
                <a:cs typeface="Arial"/>
              </a:rPr>
              <a:t> 걸 </a:t>
            </a:r>
            <a:r>
              <a:rPr lang="en-US" altLang="ko-KR" sz="2800" dirty="0" err="1">
                <a:latin typeface="Arial"/>
                <a:ea typeface="굴림"/>
                <a:cs typeface="Arial"/>
              </a:rPr>
              <a:t>깜빡</a:t>
            </a:r>
            <a:r>
              <a:rPr lang="ko-KR" altLang="en-US" sz="2800" dirty="0">
                <a:latin typeface="Arial"/>
                <a:ea typeface="굴림"/>
                <a:cs typeface="Arial"/>
              </a:rPr>
              <a:t> </a:t>
            </a:r>
            <a:r>
              <a:rPr lang="en-US" altLang="ko-KR" sz="2800" dirty="0">
                <a:latin typeface="Arial"/>
                <a:ea typeface="굴림"/>
                <a:cs typeface="Arial"/>
              </a:rPr>
              <a:t>________________.</a:t>
            </a:r>
          </a:p>
        </p:txBody>
      </p:sp>
      <p:sp>
        <p:nvSpPr>
          <p:cNvPr id="167942" name="Text Box 6">
            <a:extLst>
              <a:ext uri="{FF2B5EF4-FFF2-40B4-BE49-F238E27FC236}">
                <a16:creationId xmlns:a16="http://schemas.microsoft.com/office/drawing/2014/main" id="{E74C1946-CC6F-A546-BF91-EE815EA14164}"/>
              </a:ext>
            </a:extLst>
          </p:cNvPr>
          <p:cNvSpPr txBox="1">
            <a:spLocks noChangeArrowheads="1"/>
          </p:cNvSpPr>
          <p:nvPr/>
        </p:nvSpPr>
        <p:spPr bwMode="auto">
          <a:xfrm>
            <a:off x="7106491" y="2275574"/>
            <a:ext cx="2305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ko-KR" altLang="en-US" sz="2800">
                <a:solidFill>
                  <a:srgbClr val="0000FF"/>
                </a:solidFill>
                <a:latin typeface="Times New Roman" panose="02020603050405020304" pitchFamily="18" charset="0"/>
                <a:ea typeface="굴림" panose="020B0600000101010101" pitchFamily="34" charset="-127"/>
              </a:rPr>
              <a:t>써 버렸어요</a:t>
            </a:r>
          </a:p>
        </p:txBody>
      </p:sp>
      <p:sp>
        <p:nvSpPr>
          <p:cNvPr id="167943" name="Text Box 7">
            <a:extLst>
              <a:ext uri="{FF2B5EF4-FFF2-40B4-BE49-F238E27FC236}">
                <a16:creationId xmlns:a16="http://schemas.microsoft.com/office/drawing/2014/main" id="{214F6780-2F67-AC4F-995D-F7A1C2088B00}"/>
              </a:ext>
            </a:extLst>
          </p:cNvPr>
          <p:cNvSpPr txBox="1">
            <a:spLocks noChangeArrowheads="1"/>
          </p:cNvSpPr>
          <p:nvPr/>
        </p:nvSpPr>
        <p:spPr bwMode="auto">
          <a:xfrm>
            <a:off x="5545602" y="2902627"/>
            <a:ext cx="25209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ko-KR" altLang="en-US" sz="2800">
                <a:solidFill>
                  <a:srgbClr val="0000FF"/>
                </a:solidFill>
                <a:latin typeface="Times New Roman" panose="02020603050405020304" pitchFamily="18" charset="0"/>
                <a:ea typeface="굴림" panose="020B0600000101010101" pitchFamily="34" charset="-127"/>
              </a:rPr>
              <a:t>끝내 버렸어요</a:t>
            </a:r>
          </a:p>
        </p:txBody>
      </p:sp>
      <p:sp>
        <p:nvSpPr>
          <p:cNvPr id="167944" name="Text Box 8">
            <a:extLst>
              <a:ext uri="{FF2B5EF4-FFF2-40B4-BE49-F238E27FC236}">
                <a16:creationId xmlns:a16="http://schemas.microsoft.com/office/drawing/2014/main" id="{60C36826-932F-3842-B88A-4824B23698F9}"/>
              </a:ext>
            </a:extLst>
          </p:cNvPr>
          <p:cNvSpPr txBox="1">
            <a:spLocks noChangeArrowheads="1"/>
          </p:cNvSpPr>
          <p:nvPr/>
        </p:nvSpPr>
        <p:spPr bwMode="auto">
          <a:xfrm>
            <a:off x="7224479" y="3570058"/>
            <a:ext cx="2305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ko-KR" altLang="en-US" sz="2800">
                <a:solidFill>
                  <a:srgbClr val="0000FF"/>
                </a:solidFill>
                <a:latin typeface="Times New Roman" panose="02020603050405020304" pitchFamily="18" charset="0"/>
                <a:ea typeface="굴림" panose="020B0600000101010101" pitchFamily="34" charset="-127"/>
              </a:rPr>
              <a:t>가 버렸어요</a:t>
            </a:r>
          </a:p>
        </p:txBody>
      </p:sp>
      <p:sp>
        <p:nvSpPr>
          <p:cNvPr id="167946" name="Text Box 10">
            <a:extLst>
              <a:ext uri="{FF2B5EF4-FFF2-40B4-BE49-F238E27FC236}">
                <a16:creationId xmlns:a16="http://schemas.microsoft.com/office/drawing/2014/main" id="{E0659A93-AAC0-8947-B75F-0BA46457F444}"/>
              </a:ext>
            </a:extLst>
          </p:cNvPr>
          <p:cNvSpPr txBox="1">
            <a:spLocks noChangeArrowheads="1"/>
          </p:cNvSpPr>
          <p:nvPr/>
        </p:nvSpPr>
        <p:spPr bwMode="auto">
          <a:xfrm>
            <a:off x="5197773" y="4188404"/>
            <a:ext cx="26370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ko-KR" altLang="en-US" sz="2800" dirty="0">
                <a:solidFill>
                  <a:srgbClr val="0000FF"/>
                </a:solidFill>
                <a:latin typeface="Times New Roman"/>
                <a:ea typeface="굴림"/>
                <a:cs typeface="Times New Roman"/>
              </a:rPr>
              <a:t> 잃어 버렸어요</a:t>
            </a:r>
          </a:p>
        </p:txBody>
      </p:sp>
      <p:sp>
        <p:nvSpPr>
          <p:cNvPr id="167947" name="Text Box 11">
            <a:extLst>
              <a:ext uri="{FF2B5EF4-FFF2-40B4-BE49-F238E27FC236}">
                <a16:creationId xmlns:a16="http://schemas.microsoft.com/office/drawing/2014/main" id="{FD542212-52DE-4E4F-AD07-CE7342272145}"/>
              </a:ext>
            </a:extLst>
          </p:cNvPr>
          <p:cNvSpPr txBox="1">
            <a:spLocks noChangeArrowheads="1"/>
          </p:cNvSpPr>
          <p:nvPr/>
        </p:nvSpPr>
        <p:spPr bwMode="auto">
          <a:xfrm>
            <a:off x="5580572" y="4787394"/>
            <a:ext cx="26274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ko-KR" altLang="en-US" sz="2800" dirty="0">
                <a:solidFill>
                  <a:srgbClr val="0000FF"/>
                </a:solidFill>
                <a:latin typeface="Times New Roman"/>
                <a:ea typeface="굴림"/>
                <a:cs typeface="Times New Roman"/>
              </a:rPr>
              <a:t>잊어 버렸어요</a:t>
            </a:r>
          </a:p>
        </p:txBody>
      </p:sp>
      <p:sp>
        <p:nvSpPr>
          <p:cNvPr id="10" name="Title 1">
            <a:extLst>
              <a:ext uri="{FF2B5EF4-FFF2-40B4-BE49-F238E27FC236}">
                <a16:creationId xmlns:a16="http://schemas.microsoft.com/office/drawing/2014/main" id="{F8234982-3D89-5749-A297-FDABE774D0E2}"/>
              </a:ext>
            </a:extLst>
          </p:cNvPr>
          <p:cNvSpPr txBox="1">
            <a:spLocks/>
          </p:cNvSpPr>
          <p:nvPr/>
        </p:nvSpPr>
        <p:spPr>
          <a:xfrm>
            <a:off x="3209182" y="214399"/>
            <a:ext cx="5167822" cy="845761"/>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solidFill>
                  <a:schemeClr val="tx1"/>
                </a:solidFill>
              </a:rPr>
              <a:t>2</a:t>
            </a:r>
            <a:r>
              <a:rPr lang="ko-KR" altLang="en-US" sz="2400" dirty="0">
                <a:solidFill>
                  <a:srgbClr val="FF0000"/>
                </a:solidFill>
              </a:rPr>
              <a:t> </a:t>
            </a:r>
            <a:r>
              <a:rPr lang="en-US" altLang="ko-KR" sz="2400" dirty="0">
                <a:solidFill>
                  <a:srgbClr val="FF0000"/>
                </a:solidFill>
              </a:rPr>
              <a:t>~</a:t>
            </a:r>
            <a:r>
              <a:rPr lang="ko-KR" altLang="en-US" sz="2400" dirty="0">
                <a:solidFill>
                  <a:srgbClr val="FF0000"/>
                </a:solidFill>
              </a:rPr>
              <a:t>아</a:t>
            </a:r>
            <a:r>
              <a:rPr lang="en-US" altLang="ko-KR" sz="2400" dirty="0">
                <a:solidFill>
                  <a:srgbClr val="FF0000"/>
                </a:solidFill>
              </a:rPr>
              <a:t>/</a:t>
            </a:r>
            <a:r>
              <a:rPr lang="ko-KR" altLang="en-US" sz="2400" dirty="0">
                <a:solidFill>
                  <a:srgbClr val="FF0000"/>
                </a:solidFill>
              </a:rPr>
              <a:t>어 버리다</a:t>
            </a:r>
            <a:endParaRPr lang="en-US" sz="2400" dirty="0">
              <a:solidFill>
                <a:srgbClr val="FF0000"/>
              </a:solidFill>
            </a:endParaRPr>
          </a:p>
        </p:txBody>
      </p:sp>
      <p:sp>
        <p:nvSpPr>
          <p:cNvPr id="11" name="TextBox 10">
            <a:extLst>
              <a:ext uri="{FF2B5EF4-FFF2-40B4-BE49-F238E27FC236}">
                <a16:creationId xmlns:a16="http://schemas.microsoft.com/office/drawing/2014/main" id="{E647C027-C972-A646-974F-69893E8BD67D}"/>
              </a:ext>
            </a:extLst>
          </p:cNvPr>
          <p:cNvSpPr txBox="1"/>
          <p:nvPr/>
        </p:nvSpPr>
        <p:spPr>
          <a:xfrm>
            <a:off x="2090936" y="1382777"/>
            <a:ext cx="8010128" cy="523220"/>
          </a:xfrm>
          <a:prstGeom prst="rect">
            <a:avLst/>
          </a:prstGeom>
          <a:solidFill>
            <a:srgbClr val="0070C0"/>
          </a:solidFill>
        </p:spPr>
        <p:txBody>
          <a:bodyPr wrap="square">
            <a:spAutoFit/>
          </a:bodyPr>
          <a:lstStyle/>
          <a:p>
            <a:pPr algn="ctr" latinLnBrk="1">
              <a:defRPr/>
            </a:pP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아</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어 버리다</a:t>
            </a:r>
            <a:r>
              <a:rPr lang="en-US" altLang="ko-KR" sz="2800" dirty="0">
                <a:solidFill>
                  <a:schemeClr val="bg1"/>
                </a:solidFill>
                <a:latin typeface="Palatino Linotype" pitchFamily="18" charset="0"/>
                <a:ea typeface="굴림" pitchFamily="50" charset="-127"/>
              </a:rPr>
              <a:t>’</a:t>
            </a:r>
            <a:r>
              <a:rPr lang="ko-KR" altLang="en-US" sz="2800" dirty="0">
                <a:solidFill>
                  <a:schemeClr val="bg1"/>
                </a:solidFill>
                <a:latin typeface="Palatino Linotype" pitchFamily="18" charset="0"/>
                <a:ea typeface="굴림" pitchFamily="50" charset="-127"/>
              </a:rPr>
              <a:t>를 사용해서 써 보세요</a:t>
            </a:r>
            <a:r>
              <a:rPr lang="en-US" altLang="ko-KR" sz="2800" dirty="0">
                <a:solidFill>
                  <a:schemeClr val="bg1"/>
                </a:solidFill>
                <a:latin typeface="Palatino Linotype" pitchFamily="18" charset="0"/>
                <a:ea typeface="굴림" pitchFamily="50" charset="-127"/>
              </a:rPr>
              <a:t>.</a:t>
            </a:r>
            <a:endParaRPr lang="ko-KR" altLang="en-US" sz="2800" dirty="0">
              <a:solidFill>
                <a:schemeClr val="bg1"/>
              </a:solidFill>
              <a:latin typeface="Palatino Linotype" pitchFamily="18" charset="0"/>
              <a:ea typeface="굴림" pitchFamily="50" charset="-127"/>
            </a:endParaRPr>
          </a:p>
        </p:txBody>
      </p:sp>
      <p:sp>
        <p:nvSpPr>
          <p:cNvPr id="12" name="Google Shape;182;p29">
            <a:extLst>
              <a:ext uri="{FF2B5EF4-FFF2-40B4-BE49-F238E27FC236}">
                <a16:creationId xmlns:a16="http://schemas.microsoft.com/office/drawing/2014/main" id="{79B984A9-C155-EE47-8A05-F4FAFA481D13}"/>
              </a:ext>
            </a:extLst>
          </p:cNvPr>
          <p:cNvSpPr txBox="1"/>
          <p:nvPr/>
        </p:nvSpPr>
        <p:spPr>
          <a:xfrm>
            <a:off x="0" y="6182943"/>
            <a:ext cx="12192000" cy="675057"/>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0833195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7942"/>
                                        </p:tgtEl>
                                        <p:attrNameLst>
                                          <p:attrName>style.visibility</p:attrName>
                                        </p:attrNameLst>
                                      </p:cBhvr>
                                      <p:to>
                                        <p:strVal val="visible"/>
                                      </p:to>
                                    </p:set>
                                    <p:animEffect transition="in" filter="blinds(horizontal)">
                                      <p:cBhvr>
                                        <p:cTn id="7" dur="500"/>
                                        <p:tgtEl>
                                          <p:spTgt spid="1679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7943">
                                            <p:txEl>
                                              <p:pRg st="0" end="0"/>
                                            </p:txEl>
                                          </p:spTgt>
                                        </p:tgtEl>
                                        <p:attrNameLst>
                                          <p:attrName>style.visibility</p:attrName>
                                        </p:attrNameLst>
                                      </p:cBhvr>
                                      <p:to>
                                        <p:strVal val="visible"/>
                                      </p:to>
                                    </p:set>
                                    <p:animEffect transition="in" filter="blinds(horizontal)">
                                      <p:cBhvr>
                                        <p:cTn id="12" dur="500"/>
                                        <p:tgtEl>
                                          <p:spTgt spid="16794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7944"/>
                                        </p:tgtEl>
                                        <p:attrNameLst>
                                          <p:attrName>style.visibility</p:attrName>
                                        </p:attrNameLst>
                                      </p:cBhvr>
                                      <p:to>
                                        <p:strVal val="visible"/>
                                      </p:to>
                                    </p:set>
                                    <p:animEffect transition="in" filter="blinds(horizontal)">
                                      <p:cBhvr>
                                        <p:cTn id="17" dur="500"/>
                                        <p:tgtEl>
                                          <p:spTgt spid="16794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7946"/>
                                        </p:tgtEl>
                                        <p:attrNameLst>
                                          <p:attrName>style.visibility</p:attrName>
                                        </p:attrNameLst>
                                      </p:cBhvr>
                                      <p:to>
                                        <p:strVal val="visible"/>
                                      </p:to>
                                    </p:set>
                                    <p:animEffect transition="in" filter="blinds(horizontal)">
                                      <p:cBhvr>
                                        <p:cTn id="22" dur="500"/>
                                        <p:tgtEl>
                                          <p:spTgt spid="1679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67947"/>
                                        </p:tgtEl>
                                        <p:attrNameLst>
                                          <p:attrName>style.visibility</p:attrName>
                                        </p:attrNameLst>
                                      </p:cBhvr>
                                      <p:to>
                                        <p:strVal val="visible"/>
                                      </p:to>
                                    </p:set>
                                    <p:animEffect transition="in" filter="blinds(horizontal)">
                                      <p:cBhvr>
                                        <p:cTn id="27" dur="500"/>
                                        <p:tgtEl>
                                          <p:spTgt spid="1679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2" grpId="0"/>
      <p:bldP spid="167943" grpId="0" build="allAtOnce"/>
      <p:bldP spid="167944" grpId="0"/>
      <p:bldP spid="167946" grpId="0"/>
      <p:bldP spid="16794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33D8-A603-AA4C-B3D6-9E76B2397358}"/>
              </a:ext>
            </a:extLst>
          </p:cNvPr>
          <p:cNvSpPr>
            <a:spLocks noGrp="1"/>
          </p:cNvSpPr>
          <p:nvPr>
            <p:ph type="title"/>
          </p:nvPr>
        </p:nvSpPr>
        <p:spPr>
          <a:xfrm>
            <a:off x="5651859" y="923545"/>
            <a:ext cx="3169493" cy="529378"/>
          </a:xfrm>
          <a:solidFill>
            <a:schemeClr val="accent6">
              <a:lumMod val="20000"/>
              <a:lumOff val="80000"/>
            </a:schemeClr>
          </a:solidFill>
        </p:spPr>
        <p:txBody>
          <a:bodyPr>
            <a:normAutofit/>
          </a:bodyPr>
          <a:lstStyle/>
          <a:p>
            <a:r>
              <a:rPr lang="ko-KR" altLang="en-US" sz="2800" dirty="0">
                <a:solidFill>
                  <a:srgbClr val="000000"/>
                </a:solidFill>
              </a:rPr>
              <a:t>듣고 말해 봐요 </a:t>
            </a:r>
            <a:r>
              <a:rPr lang="en-US" altLang="ko-KR" sz="2800" dirty="0">
                <a:solidFill>
                  <a:srgbClr val="000000"/>
                </a:solidFill>
              </a:rPr>
              <a:t>P.62</a:t>
            </a:r>
            <a:endParaRPr lang="en-US" sz="2800" dirty="0">
              <a:solidFill>
                <a:srgbClr val="000000"/>
              </a:solidFill>
            </a:endParaRPr>
          </a:p>
        </p:txBody>
      </p:sp>
      <p:sp>
        <p:nvSpPr>
          <p:cNvPr id="20" name="Title 1">
            <a:extLst>
              <a:ext uri="{FF2B5EF4-FFF2-40B4-BE49-F238E27FC236}">
                <a16:creationId xmlns:a16="http://schemas.microsoft.com/office/drawing/2014/main" id="{AC19BF19-9FBC-B245-8939-77B721CB76CD}"/>
              </a:ext>
            </a:extLst>
          </p:cNvPr>
          <p:cNvSpPr txBox="1">
            <a:spLocks/>
          </p:cNvSpPr>
          <p:nvPr/>
        </p:nvSpPr>
        <p:spPr>
          <a:xfrm>
            <a:off x="109188" y="189042"/>
            <a:ext cx="6367812" cy="52937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800" dirty="0">
                <a:solidFill>
                  <a:schemeClr val="tx1"/>
                </a:solidFill>
              </a:rPr>
              <a:t>Unit 06 </a:t>
            </a:r>
            <a:r>
              <a:rPr lang="ko-KR" altLang="en-US" sz="2800" dirty="0">
                <a:solidFill>
                  <a:schemeClr val="tx1"/>
                </a:solidFill>
              </a:rPr>
              <a:t> 내 물건은 어디에</a:t>
            </a:r>
            <a:endParaRPr lang="en-US" sz="2800" dirty="0">
              <a:solidFill>
                <a:srgbClr val="FF0000"/>
              </a:solidFill>
            </a:endParaRPr>
          </a:p>
        </p:txBody>
      </p:sp>
      <p:sp>
        <p:nvSpPr>
          <p:cNvPr id="22" name="Google Shape;182;p29">
            <a:extLst>
              <a:ext uri="{FF2B5EF4-FFF2-40B4-BE49-F238E27FC236}">
                <a16:creationId xmlns:a16="http://schemas.microsoft.com/office/drawing/2014/main" id="{7ED6B1E7-DC4B-CA44-AE91-4348F5AF356F}"/>
              </a:ext>
            </a:extLst>
          </p:cNvPr>
          <p:cNvSpPr txBox="1"/>
          <p:nvPr/>
        </p:nvSpPr>
        <p:spPr>
          <a:xfrm>
            <a:off x="0" y="6182943"/>
            <a:ext cx="12192000" cy="675057"/>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4" name="Online Media 3" descr="011.mp3">
            <a:hlinkClick r:id="" action="ppaction://media"/>
            <a:extLst>
              <a:ext uri="{FF2B5EF4-FFF2-40B4-BE49-F238E27FC236}">
                <a16:creationId xmlns:a16="http://schemas.microsoft.com/office/drawing/2014/main" id="{84652DBB-23A2-8540-914C-783762ACAF9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147031" y="808352"/>
            <a:ext cx="596060" cy="5960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6D8D23F3-506E-884B-88DD-F18CB4EF5E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400" y="1382865"/>
            <a:ext cx="5347762" cy="3881440"/>
          </a:xfrm>
          <a:prstGeom prst="rect">
            <a:avLst/>
          </a:prstGeom>
        </p:spPr>
      </p:pic>
      <p:pic>
        <p:nvPicPr>
          <p:cNvPr id="9" name="Picture 8">
            <a:extLst>
              <a:ext uri="{FF2B5EF4-FFF2-40B4-BE49-F238E27FC236}">
                <a16:creationId xmlns:a16="http://schemas.microsoft.com/office/drawing/2014/main" id="{37EE61B3-F40F-0F43-90FB-E791635E3A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40002" y="2043218"/>
            <a:ext cx="6362700" cy="3708400"/>
          </a:xfrm>
          <a:prstGeom prst="rect">
            <a:avLst/>
          </a:prstGeom>
        </p:spPr>
      </p:pic>
      <p:sp>
        <p:nvSpPr>
          <p:cNvPr id="15" name="TextBox 14">
            <a:extLst>
              <a:ext uri="{FF2B5EF4-FFF2-40B4-BE49-F238E27FC236}">
                <a16:creationId xmlns:a16="http://schemas.microsoft.com/office/drawing/2014/main" id="{94A7136B-7F81-6B4F-8BF3-D154DB19590C}"/>
              </a:ext>
            </a:extLst>
          </p:cNvPr>
          <p:cNvSpPr txBox="1"/>
          <p:nvPr/>
        </p:nvSpPr>
        <p:spPr>
          <a:xfrm>
            <a:off x="6011120" y="2788093"/>
            <a:ext cx="490840" cy="461665"/>
          </a:xfrm>
          <a:prstGeom prst="rect">
            <a:avLst/>
          </a:prstGeom>
          <a:noFill/>
        </p:spPr>
        <p:txBody>
          <a:bodyPr wrap="none" rtlCol="0">
            <a:spAutoFit/>
          </a:bodyPr>
          <a:lstStyle/>
          <a:p>
            <a:r>
              <a:rPr lang="ko-KR" altLang="en-US" sz="2400" dirty="0">
                <a:solidFill>
                  <a:srgbClr val="FF0000"/>
                </a:solidFill>
              </a:rPr>
              <a:t>⃝</a:t>
            </a:r>
            <a:endParaRPr lang="en-US" sz="2400" dirty="0">
              <a:solidFill>
                <a:srgbClr val="FF0000"/>
              </a:solidFill>
            </a:endParaRPr>
          </a:p>
        </p:txBody>
      </p:sp>
      <p:sp>
        <p:nvSpPr>
          <p:cNvPr id="16" name="TextBox 15">
            <a:extLst>
              <a:ext uri="{FF2B5EF4-FFF2-40B4-BE49-F238E27FC236}">
                <a16:creationId xmlns:a16="http://schemas.microsoft.com/office/drawing/2014/main" id="{432723B9-DC0E-A243-8E66-59C6FA4E1A25}"/>
              </a:ext>
            </a:extLst>
          </p:cNvPr>
          <p:cNvSpPr txBox="1"/>
          <p:nvPr/>
        </p:nvSpPr>
        <p:spPr>
          <a:xfrm>
            <a:off x="6008738" y="4939199"/>
            <a:ext cx="490840" cy="461665"/>
          </a:xfrm>
          <a:prstGeom prst="rect">
            <a:avLst/>
          </a:prstGeom>
          <a:noFill/>
        </p:spPr>
        <p:txBody>
          <a:bodyPr wrap="none" rtlCol="0">
            <a:spAutoFit/>
          </a:bodyPr>
          <a:lstStyle/>
          <a:p>
            <a:r>
              <a:rPr lang="ko-KR" altLang="en-US" sz="2400" dirty="0">
                <a:solidFill>
                  <a:srgbClr val="FF0000"/>
                </a:solidFill>
              </a:rPr>
              <a:t>⃝</a:t>
            </a:r>
            <a:endParaRPr lang="en-US" sz="2400" dirty="0">
              <a:solidFill>
                <a:srgbClr val="FF0000"/>
              </a:solidFill>
            </a:endParaRPr>
          </a:p>
        </p:txBody>
      </p:sp>
    </p:spTree>
    <p:extLst>
      <p:ext uri="{BB962C8B-B14F-4D97-AF65-F5344CB8AC3E}">
        <p14:creationId xmlns:p14="http://schemas.microsoft.com/office/powerpoint/2010/main" val="252186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childTnLst>
        </p:cTn>
      </p:par>
    </p:tnLst>
    <p:bldLst>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33D8-A603-AA4C-B3D6-9E76B2397358}"/>
              </a:ext>
            </a:extLst>
          </p:cNvPr>
          <p:cNvSpPr>
            <a:spLocks noGrp="1"/>
          </p:cNvSpPr>
          <p:nvPr>
            <p:ph type="title"/>
          </p:nvPr>
        </p:nvSpPr>
        <p:spPr>
          <a:xfrm>
            <a:off x="6477000" y="189042"/>
            <a:ext cx="3169493" cy="529378"/>
          </a:xfrm>
          <a:solidFill>
            <a:schemeClr val="accent6">
              <a:lumMod val="20000"/>
              <a:lumOff val="80000"/>
            </a:schemeClr>
          </a:solidFill>
        </p:spPr>
        <p:txBody>
          <a:bodyPr>
            <a:normAutofit/>
          </a:bodyPr>
          <a:lstStyle/>
          <a:p>
            <a:r>
              <a:rPr lang="ko-KR" altLang="en-US" sz="2800" dirty="0">
                <a:solidFill>
                  <a:srgbClr val="000000"/>
                </a:solidFill>
              </a:rPr>
              <a:t>읽고 써 봐요 </a:t>
            </a:r>
            <a:r>
              <a:rPr lang="en-US" altLang="ko-KR" sz="2800" dirty="0">
                <a:solidFill>
                  <a:srgbClr val="000000"/>
                </a:solidFill>
              </a:rPr>
              <a:t>P.65</a:t>
            </a:r>
            <a:endParaRPr lang="en-US" sz="2800" dirty="0">
              <a:solidFill>
                <a:srgbClr val="000000"/>
              </a:solidFill>
            </a:endParaRPr>
          </a:p>
        </p:txBody>
      </p:sp>
      <p:sp>
        <p:nvSpPr>
          <p:cNvPr id="20" name="Title 1">
            <a:extLst>
              <a:ext uri="{FF2B5EF4-FFF2-40B4-BE49-F238E27FC236}">
                <a16:creationId xmlns:a16="http://schemas.microsoft.com/office/drawing/2014/main" id="{AC19BF19-9FBC-B245-8939-77B721CB76CD}"/>
              </a:ext>
            </a:extLst>
          </p:cNvPr>
          <p:cNvSpPr txBox="1">
            <a:spLocks/>
          </p:cNvSpPr>
          <p:nvPr/>
        </p:nvSpPr>
        <p:spPr>
          <a:xfrm>
            <a:off x="109188" y="189042"/>
            <a:ext cx="6367812" cy="529377"/>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800">
                <a:solidFill>
                  <a:schemeClr val="tx1"/>
                </a:solidFill>
              </a:rPr>
              <a:t>Unit 06</a:t>
            </a:r>
            <a:r>
              <a:rPr lang="ko-KR" altLang="en-US" sz="2800">
                <a:solidFill>
                  <a:schemeClr val="tx1"/>
                </a:solidFill>
              </a:rPr>
              <a:t> 내 물건은 어디에</a:t>
            </a:r>
            <a:endParaRPr lang="en-US" sz="2800">
              <a:solidFill>
                <a:srgbClr val="FF0000"/>
              </a:solidFill>
            </a:endParaRPr>
          </a:p>
        </p:txBody>
      </p:sp>
      <p:sp>
        <p:nvSpPr>
          <p:cNvPr id="22" name="Google Shape;182;p29">
            <a:extLst>
              <a:ext uri="{FF2B5EF4-FFF2-40B4-BE49-F238E27FC236}">
                <a16:creationId xmlns:a16="http://schemas.microsoft.com/office/drawing/2014/main" id="{7ED6B1E7-DC4B-CA44-AE91-4348F5AF356F}"/>
              </a:ext>
            </a:extLst>
          </p:cNvPr>
          <p:cNvSpPr txBox="1"/>
          <p:nvPr/>
        </p:nvSpPr>
        <p:spPr>
          <a:xfrm>
            <a:off x="0" y="6347718"/>
            <a:ext cx="12192000" cy="510282"/>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1" name="Picture 10" descr="A screenshot of a cell phone&#10;&#10;Description automatically generated">
            <a:extLst>
              <a:ext uri="{FF2B5EF4-FFF2-40B4-BE49-F238E27FC236}">
                <a16:creationId xmlns:a16="http://schemas.microsoft.com/office/drawing/2014/main" id="{77C9554A-CA32-0E49-9C77-4614C91C6A33}"/>
              </a:ext>
            </a:extLst>
          </p:cNvPr>
          <p:cNvPicPr>
            <a:picLocks noChangeAspect="1"/>
          </p:cNvPicPr>
          <p:nvPr/>
        </p:nvPicPr>
        <p:blipFill>
          <a:blip r:embed="rId2"/>
          <a:stretch>
            <a:fillRect/>
          </a:stretch>
        </p:blipFill>
        <p:spPr>
          <a:xfrm>
            <a:off x="59969" y="938486"/>
            <a:ext cx="6466249" cy="5189164"/>
          </a:xfrm>
          <a:prstGeom prst="rect">
            <a:avLst/>
          </a:prstGeom>
        </p:spPr>
      </p:pic>
      <p:pic>
        <p:nvPicPr>
          <p:cNvPr id="5" name="Picture 4">
            <a:extLst>
              <a:ext uri="{FF2B5EF4-FFF2-40B4-BE49-F238E27FC236}">
                <a16:creationId xmlns:a16="http://schemas.microsoft.com/office/drawing/2014/main" id="{C16C6707-1FAA-B340-9B4A-10A7D82A8A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6218" y="1080517"/>
            <a:ext cx="3999910" cy="1190750"/>
          </a:xfrm>
          <a:prstGeom prst="rect">
            <a:avLst/>
          </a:prstGeom>
        </p:spPr>
      </p:pic>
      <p:pic>
        <p:nvPicPr>
          <p:cNvPr id="10" name="Picture 9">
            <a:extLst>
              <a:ext uri="{FF2B5EF4-FFF2-40B4-BE49-F238E27FC236}">
                <a16:creationId xmlns:a16="http://schemas.microsoft.com/office/drawing/2014/main" id="{B93014F3-41D8-D144-AD8A-EEF931AE79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7789" y="2491335"/>
            <a:ext cx="5674211" cy="3718703"/>
          </a:xfrm>
          <a:prstGeom prst="rect">
            <a:avLst/>
          </a:prstGeom>
        </p:spPr>
      </p:pic>
      <p:sp>
        <p:nvSpPr>
          <p:cNvPr id="19" name="TextBox 18">
            <a:extLst>
              <a:ext uri="{FF2B5EF4-FFF2-40B4-BE49-F238E27FC236}">
                <a16:creationId xmlns:a16="http://schemas.microsoft.com/office/drawing/2014/main" id="{6FEE9660-60C7-F94B-8B66-D04DCCD14163}"/>
              </a:ext>
            </a:extLst>
          </p:cNvPr>
          <p:cNvSpPr txBox="1"/>
          <p:nvPr/>
        </p:nvSpPr>
        <p:spPr>
          <a:xfrm>
            <a:off x="6661950" y="1891990"/>
            <a:ext cx="441215" cy="461665"/>
          </a:xfrm>
          <a:prstGeom prst="rect">
            <a:avLst/>
          </a:prstGeom>
          <a:noFill/>
        </p:spPr>
        <p:txBody>
          <a:bodyPr wrap="square" rtlCol="0">
            <a:spAutoFit/>
          </a:bodyPr>
          <a:lstStyle/>
          <a:p>
            <a:r>
              <a:rPr lang="ko-KR" altLang="en-US" sz="2400">
                <a:solidFill>
                  <a:srgbClr val="FF0000"/>
                </a:solidFill>
              </a:rPr>
              <a:t>⃝</a:t>
            </a:r>
            <a:endParaRPr lang="en-US" sz="2400">
              <a:solidFill>
                <a:srgbClr val="FF0000"/>
              </a:solidFill>
            </a:endParaRPr>
          </a:p>
        </p:txBody>
      </p:sp>
    </p:spTree>
    <p:extLst>
      <p:ext uri="{BB962C8B-B14F-4D97-AF65-F5344CB8AC3E}">
        <p14:creationId xmlns:p14="http://schemas.microsoft.com/office/powerpoint/2010/main" val="4022072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A person holding a sign&#10;&#10;Description automatically generated">
            <a:extLst>
              <a:ext uri="{FF2B5EF4-FFF2-40B4-BE49-F238E27FC236}">
                <a16:creationId xmlns:a16="http://schemas.microsoft.com/office/drawing/2014/main" id="{51E858D6-3E5B-1F4C-8DCB-26464878C677}"/>
              </a:ext>
            </a:extLst>
          </p:cNvPr>
          <p:cNvPicPr>
            <a:picLocks noChangeAspect="1"/>
          </p:cNvPicPr>
          <p:nvPr/>
        </p:nvPicPr>
        <p:blipFill>
          <a:blip r:embed="rId2"/>
          <a:stretch>
            <a:fillRect/>
          </a:stretch>
        </p:blipFill>
        <p:spPr>
          <a:xfrm>
            <a:off x="2040661" y="0"/>
            <a:ext cx="8110677" cy="6182943"/>
          </a:xfrm>
          <a:prstGeom prst="rect">
            <a:avLst/>
          </a:prstGeom>
        </p:spPr>
      </p:pic>
      <p:sp>
        <p:nvSpPr>
          <p:cNvPr id="6" name="Google Shape;182;p29">
            <a:extLst>
              <a:ext uri="{FF2B5EF4-FFF2-40B4-BE49-F238E27FC236}">
                <a16:creationId xmlns:a16="http://schemas.microsoft.com/office/drawing/2014/main" id="{651DDD90-2E48-4D40-9C4D-683DD190DEEC}"/>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41810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182;p29">
            <a:extLst>
              <a:ext uri="{FF2B5EF4-FFF2-40B4-BE49-F238E27FC236}">
                <a16:creationId xmlns:a16="http://schemas.microsoft.com/office/drawing/2014/main" id="{7ED6B1E7-DC4B-CA44-AE91-4348F5AF356F}"/>
              </a:ext>
            </a:extLst>
          </p:cNvPr>
          <p:cNvSpPr txBox="1"/>
          <p:nvPr/>
        </p:nvSpPr>
        <p:spPr>
          <a:xfrm>
            <a:off x="0" y="6182943"/>
            <a:ext cx="12192000" cy="675057"/>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 name="Title 1">
            <a:extLst>
              <a:ext uri="{FF2B5EF4-FFF2-40B4-BE49-F238E27FC236}">
                <a16:creationId xmlns:a16="http://schemas.microsoft.com/office/drawing/2014/main" id="{5DE88E91-2543-D043-9009-609E23FCC429}"/>
              </a:ext>
            </a:extLst>
          </p:cNvPr>
          <p:cNvSpPr txBox="1">
            <a:spLocks/>
          </p:cNvSpPr>
          <p:nvPr/>
        </p:nvSpPr>
        <p:spPr>
          <a:xfrm>
            <a:off x="333962" y="74185"/>
            <a:ext cx="5628105" cy="817684"/>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2400" dirty="0">
                <a:solidFill>
                  <a:schemeClr val="tx1"/>
                </a:solidFill>
              </a:rPr>
              <a:t>재외동포를 위한  한국어 </a:t>
            </a:r>
            <a:r>
              <a:rPr lang="en-US" altLang="ko-KR" sz="2400" dirty="0">
                <a:solidFill>
                  <a:schemeClr val="tx1"/>
                </a:solidFill>
              </a:rPr>
              <a:t>4-2</a:t>
            </a:r>
            <a:r>
              <a:rPr lang="ko-KR" altLang="en-US" sz="2400" dirty="0">
                <a:solidFill>
                  <a:schemeClr val="tx1"/>
                </a:solidFill>
              </a:rPr>
              <a:t> 워크북</a:t>
            </a:r>
            <a:endParaRPr lang="en-US" altLang="ko-KR" sz="2400" dirty="0">
              <a:solidFill>
                <a:schemeClr val="tx1"/>
              </a:solidFill>
            </a:endParaRPr>
          </a:p>
          <a:p>
            <a:pPr algn="ctr"/>
            <a:r>
              <a:rPr lang="en-US" altLang="ko-KR" sz="2400" dirty="0">
                <a:solidFill>
                  <a:schemeClr val="tx1"/>
                </a:solidFill>
              </a:rPr>
              <a:t>Unit 06 </a:t>
            </a:r>
            <a:r>
              <a:rPr lang="ko-KR" altLang="en-US" sz="2400" dirty="0">
                <a:solidFill>
                  <a:schemeClr val="tx1"/>
                </a:solidFill>
              </a:rPr>
              <a:t> 내 물건은 어디에 </a:t>
            </a:r>
            <a:r>
              <a:rPr lang="en-US" altLang="ko-KR" sz="2400" dirty="0">
                <a:solidFill>
                  <a:schemeClr val="tx1"/>
                </a:solidFill>
              </a:rPr>
              <a:t>P.25</a:t>
            </a:r>
            <a:endParaRPr lang="en-US" sz="2400" dirty="0">
              <a:solidFill>
                <a:srgbClr val="FF0000"/>
              </a:solidFill>
            </a:endParaRPr>
          </a:p>
        </p:txBody>
      </p:sp>
      <p:pic>
        <p:nvPicPr>
          <p:cNvPr id="5" name="Picture 4">
            <a:extLst>
              <a:ext uri="{FF2B5EF4-FFF2-40B4-BE49-F238E27FC236}">
                <a16:creationId xmlns:a16="http://schemas.microsoft.com/office/drawing/2014/main" id="{F7D1968A-C4AF-D948-8F8C-AE9527242B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962" y="954494"/>
            <a:ext cx="9748756" cy="5228449"/>
          </a:xfrm>
          <a:prstGeom prst="rect">
            <a:avLst/>
          </a:prstGeom>
        </p:spPr>
      </p:pic>
      <p:sp>
        <p:nvSpPr>
          <p:cNvPr id="13" name="TextBox 12">
            <a:extLst>
              <a:ext uri="{FF2B5EF4-FFF2-40B4-BE49-F238E27FC236}">
                <a16:creationId xmlns:a16="http://schemas.microsoft.com/office/drawing/2014/main" id="{1DF466ED-EBDF-8E47-BA42-A11AD8E39E12}"/>
              </a:ext>
            </a:extLst>
          </p:cNvPr>
          <p:cNvSpPr txBox="1"/>
          <p:nvPr/>
        </p:nvSpPr>
        <p:spPr>
          <a:xfrm>
            <a:off x="3861913" y="3920186"/>
            <a:ext cx="1221537" cy="430887"/>
          </a:xfrm>
          <a:prstGeom prst="rect">
            <a:avLst/>
          </a:prstGeom>
          <a:noFill/>
        </p:spPr>
        <p:txBody>
          <a:bodyPr wrap="square" rtlCol="0">
            <a:spAutoFit/>
          </a:bodyPr>
          <a:lstStyle/>
          <a:p>
            <a:r>
              <a:rPr lang="ko-KR" altLang="en-US" sz="2200">
                <a:solidFill>
                  <a:schemeClr val="accent1"/>
                </a:solidFill>
              </a:rPr>
              <a:t>분실물</a:t>
            </a:r>
            <a:endParaRPr lang="en-US" sz="2200">
              <a:solidFill>
                <a:schemeClr val="accent1"/>
              </a:solidFill>
            </a:endParaRPr>
          </a:p>
        </p:txBody>
      </p:sp>
      <p:sp>
        <p:nvSpPr>
          <p:cNvPr id="14" name="TextBox 13">
            <a:extLst>
              <a:ext uri="{FF2B5EF4-FFF2-40B4-BE49-F238E27FC236}">
                <a16:creationId xmlns:a16="http://schemas.microsoft.com/office/drawing/2014/main" id="{BC5E46BA-81B9-504D-A28C-0EB30B55A475}"/>
              </a:ext>
            </a:extLst>
          </p:cNvPr>
          <p:cNvSpPr txBox="1"/>
          <p:nvPr/>
        </p:nvSpPr>
        <p:spPr>
          <a:xfrm>
            <a:off x="4332739" y="4528897"/>
            <a:ext cx="1415500" cy="430887"/>
          </a:xfrm>
          <a:prstGeom prst="rect">
            <a:avLst/>
          </a:prstGeom>
          <a:noFill/>
        </p:spPr>
        <p:txBody>
          <a:bodyPr wrap="square" rtlCol="0">
            <a:spAutoFit/>
          </a:bodyPr>
          <a:lstStyle/>
          <a:p>
            <a:r>
              <a:rPr lang="ko-KR" altLang="en-US" sz="2200" dirty="0">
                <a:solidFill>
                  <a:schemeClr val="accent1"/>
                </a:solidFill>
              </a:rPr>
              <a:t>맡겼어요</a:t>
            </a:r>
            <a:endParaRPr lang="en-US" sz="2200" dirty="0">
              <a:solidFill>
                <a:schemeClr val="accent1"/>
              </a:solidFill>
            </a:endParaRPr>
          </a:p>
        </p:txBody>
      </p:sp>
      <p:sp>
        <p:nvSpPr>
          <p:cNvPr id="15" name="TextBox 14">
            <a:extLst>
              <a:ext uri="{FF2B5EF4-FFF2-40B4-BE49-F238E27FC236}">
                <a16:creationId xmlns:a16="http://schemas.microsoft.com/office/drawing/2014/main" id="{6C5A7FB1-6304-1048-8133-A248901A9B0D}"/>
              </a:ext>
            </a:extLst>
          </p:cNvPr>
          <p:cNvSpPr txBox="1"/>
          <p:nvPr/>
        </p:nvSpPr>
        <p:spPr>
          <a:xfrm>
            <a:off x="4827467" y="5106609"/>
            <a:ext cx="1221537" cy="430887"/>
          </a:xfrm>
          <a:prstGeom prst="rect">
            <a:avLst/>
          </a:prstGeom>
          <a:noFill/>
        </p:spPr>
        <p:txBody>
          <a:bodyPr wrap="square" rtlCol="0">
            <a:spAutoFit/>
          </a:bodyPr>
          <a:lstStyle/>
          <a:p>
            <a:r>
              <a:rPr lang="ko-KR" altLang="en-US" sz="2200" dirty="0">
                <a:solidFill>
                  <a:schemeClr val="accent1"/>
                </a:solidFill>
              </a:rPr>
              <a:t>소중한</a:t>
            </a:r>
            <a:endParaRPr lang="en-US" sz="2200" dirty="0">
              <a:solidFill>
                <a:schemeClr val="accent1"/>
              </a:solidFill>
            </a:endParaRPr>
          </a:p>
        </p:txBody>
      </p:sp>
      <p:sp>
        <p:nvSpPr>
          <p:cNvPr id="16" name="TextBox 15">
            <a:extLst>
              <a:ext uri="{FF2B5EF4-FFF2-40B4-BE49-F238E27FC236}">
                <a16:creationId xmlns:a16="http://schemas.microsoft.com/office/drawing/2014/main" id="{C7431F74-07E5-2D4C-9A50-D8F48EE89B5E}"/>
              </a:ext>
            </a:extLst>
          </p:cNvPr>
          <p:cNvSpPr txBox="1"/>
          <p:nvPr/>
        </p:nvSpPr>
        <p:spPr>
          <a:xfrm>
            <a:off x="4098609" y="5631279"/>
            <a:ext cx="1638341" cy="430887"/>
          </a:xfrm>
          <a:prstGeom prst="rect">
            <a:avLst/>
          </a:prstGeom>
          <a:noFill/>
        </p:spPr>
        <p:txBody>
          <a:bodyPr wrap="square" rtlCol="0">
            <a:spAutoFit/>
          </a:bodyPr>
          <a:lstStyle/>
          <a:p>
            <a:r>
              <a:rPr lang="ko-KR" altLang="en-US" sz="2200">
                <a:solidFill>
                  <a:schemeClr val="accent1"/>
                </a:solidFill>
              </a:rPr>
              <a:t>당황했어요</a:t>
            </a:r>
            <a:endParaRPr lang="en-US" sz="2200">
              <a:solidFill>
                <a:schemeClr val="accent1"/>
              </a:solidFill>
            </a:endParaRPr>
          </a:p>
        </p:txBody>
      </p:sp>
    </p:spTree>
    <p:extLst>
      <p:ext uri="{BB962C8B-B14F-4D97-AF65-F5344CB8AC3E}">
        <p14:creationId xmlns:p14="http://schemas.microsoft.com/office/powerpoint/2010/main" val="11407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F7195C6-8567-BE4A-A3C2-44D9520A1474}"/>
              </a:ext>
            </a:extLst>
          </p:cNvPr>
          <p:cNvSpPr txBox="1">
            <a:spLocks/>
          </p:cNvSpPr>
          <p:nvPr/>
        </p:nvSpPr>
        <p:spPr>
          <a:xfrm>
            <a:off x="333962" y="74185"/>
            <a:ext cx="4579001" cy="762724"/>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2200" dirty="0">
                <a:solidFill>
                  <a:schemeClr val="tx1"/>
                </a:solidFill>
              </a:rPr>
              <a:t>재외동포를 위한  한국어 </a:t>
            </a:r>
            <a:r>
              <a:rPr lang="en-US" altLang="ko-KR" sz="2200" dirty="0">
                <a:solidFill>
                  <a:schemeClr val="tx1"/>
                </a:solidFill>
              </a:rPr>
              <a:t>4-2</a:t>
            </a:r>
            <a:r>
              <a:rPr lang="ko-KR" altLang="en-US" sz="2200" dirty="0">
                <a:solidFill>
                  <a:schemeClr val="tx1"/>
                </a:solidFill>
              </a:rPr>
              <a:t> 워크북</a:t>
            </a:r>
            <a:endParaRPr lang="en-US" altLang="ko-KR" sz="2200" dirty="0">
              <a:solidFill>
                <a:schemeClr val="tx1"/>
              </a:solidFill>
            </a:endParaRPr>
          </a:p>
          <a:p>
            <a:pPr algn="ctr"/>
            <a:r>
              <a:rPr lang="en-US" altLang="ko-KR" sz="2200" dirty="0">
                <a:solidFill>
                  <a:schemeClr val="tx1"/>
                </a:solidFill>
              </a:rPr>
              <a:t>Unit 06 </a:t>
            </a:r>
            <a:r>
              <a:rPr lang="ko-KR" altLang="en-US" sz="2200" dirty="0">
                <a:solidFill>
                  <a:schemeClr val="tx1"/>
                </a:solidFill>
              </a:rPr>
              <a:t> 내 물건은 어디에 </a:t>
            </a:r>
            <a:r>
              <a:rPr lang="en-US" altLang="ko-KR" sz="2200" dirty="0">
                <a:solidFill>
                  <a:schemeClr val="tx1"/>
                </a:solidFill>
              </a:rPr>
              <a:t>P.25</a:t>
            </a:r>
            <a:endParaRPr lang="en-US" sz="2200" dirty="0">
              <a:solidFill>
                <a:srgbClr val="FF0000"/>
              </a:solidFill>
            </a:endParaRPr>
          </a:p>
        </p:txBody>
      </p:sp>
      <p:sp>
        <p:nvSpPr>
          <p:cNvPr id="9" name="Google Shape;182;p29">
            <a:extLst>
              <a:ext uri="{FF2B5EF4-FFF2-40B4-BE49-F238E27FC236}">
                <a16:creationId xmlns:a16="http://schemas.microsoft.com/office/drawing/2014/main" id="{09DF33B4-9854-8849-84B6-44468DEC7E02}"/>
              </a:ext>
            </a:extLst>
          </p:cNvPr>
          <p:cNvSpPr txBox="1"/>
          <p:nvPr/>
        </p:nvSpPr>
        <p:spPr>
          <a:xfrm>
            <a:off x="0" y="6417993"/>
            <a:ext cx="12192000" cy="440007"/>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12" name="Picture 11">
            <a:extLst>
              <a:ext uri="{FF2B5EF4-FFF2-40B4-BE49-F238E27FC236}">
                <a16:creationId xmlns:a16="http://schemas.microsoft.com/office/drawing/2014/main" id="{92668328-E3DD-B24E-A29C-99CCC58A80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962" y="836909"/>
            <a:ext cx="8167487" cy="5454715"/>
          </a:xfrm>
          <a:prstGeom prst="rect">
            <a:avLst/>
          </a:prstGeom>
        </p:spPr>
      </p:pic>
      <p:sp>
        <p:nvSpPr>
          <p:cNvPr id="13" name="TextBox 12">
            <a:extLst>
              <a:ext uri="{FF2B5EF4-FFF2-40B4-BE49-F238E27FC236}">
                <a16:creationId xmlns:a16="http://schemas.microsoft.com/office/drawing/2014/main" id="{1012D9FF-6EBC-D547-B68A-43FECE4E6657}"/>
              </a:ext>
            </a:extLst>
          </p:cNvPr>
          <p:cNvSpPr txBox="1"/>
          <p:nvPr/>
        </p:nvSpPr>
        <p:spPr>
          <a:xfrm>
            <a:off x="1915712" y="3478185"/>
            <a:ext cx="1415500" cy="430887"/>
          </a:xfrm>
          <a:prstGeom prst="rect">
            <a:avLst/>
          </a:prstGeom>
          <a:noFill/>
        </p:spPr>
        <p:txBody>
          <a:bodyPr wrap="square" rtlCol="0">
            <a:spAutoFit/>
          </a:bodyPr>
          <a:lstStyle/>
          <a:p>
            <a:r>
              <a:rPr lang="ko-KR" altLang="en-US" sz="2200" dirty="0">
                <a:solidFill>
                  <a:schemeClr val="accent1"/>
                </a:solidFill>
              </a:rPr>
              <a:t>챙겼어요</a:t>
            </a:r>
            <a:endParaRPr lang="en-US" sz="2200" dirty="0">
              <a:solidFill>
                <a:schemeClr val="accent1"/>
              </a:solidFill>
            </a:endParaRPr>
          </a:p>
        </p:txBody>
      </p:sp>
      <p:sp>
        <p:nvSpPr>
          <p:cNvPr id="14" name="TextBox 13">
            <a:extLst>
              <a:ext uri="{FF2B5EF4-FFF2-40B4-BE49-F238E27FC236}">
                <a16:creationId xmlns:a16="http://schemas.microsoft.com/office/drawing/2014/main" id="{0EF33F15-C1F4-5A4F-91D1-11190576DA0B}"/>
              </a:ext>
            </a:extLst>
          </p:cNvPr>
          <p:cNvSpPr txBox="1"/>
          <p:nvPr/>
        </p:nvSpPr>
        <p:spPr>
          <a:xfrm>
            <a:off x="2415159" y="3956418"/>
            <a:ext cx="1415500" cy="430887"/>
          </a:xfrm>
          <a:prstGeom prst="rect">
            <a:avLst/>
          </a:prstGeom>
          <a:noFill/>
        </p:spPr>
        <p:txBody>
          <a:bodyPr wrap="square" rtlCol="0">
            <a:spAutoFit/>
          </a:bodyPr>
          <a:lstStyle/>
          <a:p>
            <a:r>
              <a:rPr lang="ko-KR" altLang="en-US" sz="2200" dirty="0">
                <a:solidFill>
                  <a:schemeClr val="accent1"/>
                </a:solidFill>
              </a:rPr>
              <a:t>찾았어요</a:t>
            </a:r>
            <a:endParaRPr lang="en-US" sz="2200" dirty="0">
              <a:solidFill>
                <a:schemeClr val="accent1"/>
              </a:solidFill>
            </a:endParaRPr>
          </a:p>
        </p:txBody>
      </p:sp>
      <p:sp>
        <p:nvSpPr>
          <p:cNvPr id="15" name="TextBox 14">
            <a:extLst>
              <a:ext uri="{FF2B5EF4-FFF2-40B4-BE49-F238E27FC236}">
                <a16:creationId xmlns:a16="http://schemas.microsoft.com/office/drawing/2014/main" id="{F938B0D9-9EA5-EA49-8B86-C8C33EABECD4}"/>
              </a:ext>
            </a:extLst>
          </p:cNvPr>
          <p:cNvSpPr txBox="1"/>
          <p:nvPr/>
        </p:nvSpPr>
        <p:spPr>
          <a:xfrm>
            <a:off x="3497463" y="5140954"/>
            <a:ext cx="1415500" cy="430887"/>
          </a:xfrm>
          <a:prstGeom prst="rect">
            <a:avLst/>
          </a:prstGeom>
          <a:noFill/>
        </p:spPr>
        <p:txBody>
          <a:bodyPr wrap="square" rtlCol="0">
            <a:spAutoFit/>
          </a:bodyPr>
          <a:lstStyle/>
          <a:p>
            <a:r>
              <a:rPr lang="ko-KR" altLang="en-US" sz="2200" dirty="0">
                <a:solidFill>
                  <a:schemeClr val="accent1"/>
                </a:solidFill>
              </a:rPr>
              <a:t>꺼낼</a:t>
            </a:r>
            <a:endParaRPr lang="en-US" sz="2200" dirty="0">
              <a:solidFill>
                <a:schemeClr val="accent1"/>
              </a:solidFill>
            </a:endParaRPr>
          </a:p>
        </p:txBody>
      </p:sp>
      <p:sp>
        <p:nvSpPr>
          <p:cNvPr id="16" name="TextBox 15">
            <a:extLst>
              <a:ext uri="{FF2B5EF4-FFF2-40B4-BE49-F238E27FC236}">
                <a16:creationId xmlns:a16="http://schemas.microsoft.com/office/drawing/2014/main" id="{325972B0-9B8E-7F4D-BCD6-936584B1C3E2}"/>
              </a:ext>
            </a:extLst>
          </p:cNvPr>
          <p:cNvSpPr txBox="1"/>
          <p:nvPr/>
        </p:nvSpPr>
        <p:spPr>
          <a:xfrm>
            <a:off x="3497462" y="5571841"/>
            <a:ext cx="1601479" cy="430887"/>
          </a:xfrm>
          <a:prstGeom prst="rect">
            <a:avLst/>
          </a:prstGeom>
          <a:noFill/>
        </p:spPr>
        <p:txBody>
          <a:bodyPr wrap="square" rtlCol="0">
            <a:spAutoFit/>
          </a:bodyPr>
          <a:lstStyle/>
          <a:p>
            <a:r>
              <a:rPr lang="ko-KR" altLang="en-US" sz="2200" dirty="0">
                <a:solidFill>
                  <a:schemeClr val="accent1"/>
                </a:solidFill>
              </a:rPr>
              <a:t>떨어뜨리면</a:t>
            </a:r>
            <a:endParaRPr lang="en-US" sz="2200" dirty="0">
              <a:solidFill>
                <a:schemeClr val="accent1"/>
              </a:solidFill>
            </a:endParaRPr>
          </a:p>
        </p:txBody>
      </p:sp>
    </p:spTree>
    <p:extLst>
      <p:ext uri="{BB962C8B-B14F-4D97-AF65-F5344CB8AC3E}">
        <p14:creationId xmlns:p14="http://schemas.microsoft.com/office/powerpoint/2010/main" val="6856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182;p29">
            <a:extLst>
              <a:ext uri="{FF2B5EF4-FFF2-40B4-BE49-F238E27FC236}">
                <a16:creationId xmlns:a16="http://schemas.microsoft.com/office/drawing/2014/main" id="{7ED6B1E7-DC4B-CA44-AE91-4348F5AF356F}"/>
              </a:ext>
            </a:extLst>
          </p:cNvPr>
          <p:cNvSpPr txBox="1"/>
          <p:nvPr/>
        </p:nvSpPr>
        <p:spPr>
          <a:xfrm>
            <a:off x="0" y="6182943"/>
            <a:ext cx="12192000" cy="675057"/>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Title 1">
            <a:extLst>
              <a:ext uri="{FF2B5EF4-FFF2-40B4-BE49-F238E27FC236}">
                <a16:creationId xmlns:a16="http://schemas.microsoft.com/office/drawing/2014/main" id="{AD0B23E2-4F9D-2B47-960B-0FF207F40AEE}"/>
              </a:ext>
            </a:extLst>
          </p:cNvPr>
          <p:cNvSpPr txBox="1">
            <a:spLocks/>
          </p:cNvSpPr>
          <p:nvPr/>
        </p:nvSpPr>
        <p:spPr>
          <a:xfrm>
            <a:off x="353841" y="97597"/>
            <a:ext cx="5628105" cy="817684"/>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2400" dirty="0">
                <a:solidFill>
                  <a:schemeClr val="tx1"/>
                </a:solidFill>
              </a:rPr>
              <a:t>재외동포를 위한  한국어 </a:t>
            </a:r>
            <a:r>
              <a:rPr lang="en-US" altLang="ko-KR" sz="2400" dirty="0">
                <a:solidFill>
                  <a:schemeClr val="tx1"/>
                </a:solidFill>
              </a:rPr>
              <a:t>4-2</a:t>
            </a:r>
            <a:r>
              <a:rPr lang="ko-KR" altLang="en-US" sz="2400" dirty="0">
                <a:solidFill>
                  <a:schemeClr val="tx1"/>
                </a:solidFill>
              </a:rPr>
              <a:t> 워크북</a:t>
            </a:r>
            <a:endParaRPr lang="en-US" altLang="ko-KR" sz="2400" dirty="0">
              <a:solidFill>
                <a:schemeClr val="tx1"/>
              </a:solidFill>
            </a:endParaRPr>
          </a:p>
          <a:p>
            <a:pPr algn="ctr"/>
            <a:r>
              <a:rPr lang="en-US" altLang="ko-KR" sz="2400" dirty="0">
                <a:solidFill>
                  <a:schemeClr val="tx1"/>
                </a:solidFill>
              </a:rPr>
              <a:t>Unit 06 </a:t>
            </a:r>
            <a:r>
              <a:rPr lang="ko-KR" altLang="en-US" sz="2400" dirty="0">
                <a:solidFill>
                  <a:schemeClr val="tx1"/>
                </a:solidFill>
              </a:rPr>
              <a:t> 내 물건은 어디에 </a:t>
            </a:r>
            <a:r>
              <a:rPr lang="en-US" altLang="ko-KR" sz="2400" dirty="0">
                <a:solidFill>
                  <a:schemeClr val="tx1"/>
                </a:solidFill>
              </a:rPr>
              <a:t>P.26</a:t>
            </a:r>
            <a:endParaRPr lang="en-US" sz="2400" dirty="0">
              <a:solidFill>
                <a:srgbClr val="FF0000"/>
              </a:solidFill>
            </a:endParaRPr>
          </a:p>
        </p:txBody>
      </p:sp>
      <p:pic>
        <p:nvPicPr>
          <p:cNvPr id="6" name="Picture 5">
            <a:extLst>
              <a:ext uri="{FF2B5EF4-FFF2-40B4-BE49-F238E27FC236}">
                <a16:creationId xmlns:a16="http://schemas.microsoft.com/office/drawing/2014/main" id="{7EAB9008-F5FF-1541-91D4-0900934737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769" y="915281"/>
            <a:ext cx="9740246" cy="5219257"/>
          </a:xfrm>
          <a:prstGeom prst="rect">
            <a:avLst/>
          </a:prstGeom>
        </p:spPr>
      </p:pic>
      <p:sp>
        <p:nvSpPr>
          <p:cNvPr id="13" name="TextBox 12">
            <a:extLst>
              <a:ext uri="{FF2B5EF4-FFF2-40B4-BE49-F238E27FC236}">
                <a16:creationId xmlns:a16="http://schemas.microsoft.com/office/drawing/2014/main" id="{332E4F73-398D-C145-A67A-76EB5D84E3AB}"/>
              </a:ext>
            </a:extLst>
          </p:cNvPr>
          <p:cNvSpPr txBox="1"/>
          <p:nvPr/>
        </p:nvSpPr>
        <p:spPr>
          <a:xfrm>
            <a:off x="3015493" y="3943088"/>
            <a:ext cx="2814053" cy="400110"/>
          </a:xfrm>
          <a:prstGeom prst="rect">
            <a:avLst/>
          </a:prstGeom>
          <a:noFill/>
        </p:spPr>
        <p:txBody>
          <a:bodyPr wrap="square" rtlCol="0">
            <a:spAutoFit/>
          </a:bodyPr>
          <a:lstStyle/>
          <a:p>
            <a:r>
              <a:rPr lang="ko-KR" altLang="en-US" sz="2000" dirty="0">
                <a:solidFill>
                  <a:schemeClr val="accent1"/>
                </a:solidFill>
              </a:rPr>
              <a:t>한국어 책이 많더라</a:t>
            </a:r>
            <a:endParaRPr lang="en-US" sz="2000" dirty="0">
              <a:solidFill>
                <a:schemeClr val="accent1"/>
              </a:solidFill>
            </a:endParaRPr>
          </a:p>
        </p:txBody>
      </p:sp>
      <p:sp>
        <p:nvSpPr>
          <p:cNvPr id="14" name="TextBox 13">
            <a:extLst>
              <a:ext uri="{FF2B5EF4-FFF2-40B4-BE49-F238E27FC236}">
                <a16:creationId xmlns:a16="http://schemas.microsoft.com/office/drawing/2014/main" id="{11294308-C2FF-ED45-832B-0EF7505506C6}"/>
              </a:ext>
            </a:extLst>
          </p:cNvPr>
          <p:cNvSpPr txBox="1"/>
          <p:nvPr/>
        </p:nvSpPr>
        <p:spPr>
          <a:xfrm>
            <a:off x="5703276" y="4540406"/>
            <a:ext cx="2637162" cy="400110"/>
          </a:xfrm>
          <a:prstGeom prst="rect">
            <a:avLst/>
          </a:prstGeom>
          <a:noFill/>
        </p:spPr>
        <p:txBody>
          <a:bodyPr wrap="square" rtlCol="0">
            <a:spAutoFit/>
          </a:bodyPr>
          <a:lstStyle/>
          <a:p>
            <a:r>
              <a:rPr lang="ko-KR" altLang="en-US" sz="2000" dirty="0">
                <a:solidFill>
                  <a:schemeClr val="accent1"/>
                </a:solidFill>
              </a:rPr>
              <a:t>운동을 잘하더라</a:t>
            </a:r>
            <a:endParaRPr lang="en-US" sz="2000" dirty="0">
              <a:solidFill>
                <a:schemeClr val="accent1"/>
              </a:solidFill>
            </a:endParaRPr>
          </a:p>
        </p:txBody>
      </p:sp>
      <p:sp>
        <p:nvSpPr>
          <p:cNvPr id="15" name="TextBox 14">
            <a:extLst>
              <a:ext uri="{FF2B5EF4-FFF2-40B4-BE49-F238E27FC236}">
                <a16:creationId xmlns:a16="http://schemas.microsoft.com/office/drawing/2014/main" id="{F288DEEA-5E0A-104C-9EEB-DEA5EB206BC0}"/>
              </a:ext>
            </a:extLst>
          </p:cNvPr>
          <p:cNvSpPr txBox="1"/>
          <p:nvPr/>
        </p:nvSpPr>
        <p:spPr>
          <a:xfrm>
            <a:off x="4422519" y="5106547"/>
            <a:ext cx="2023823" cy="400110"/>
          </a:xfrm>
          <a:prstGeom prst="rect">
            <a:avLst/>
          </a:prstGeom>
          <a:noFill/>
        </p:spPr>
        <p:txBody>
          <a:bodyPr wrap="square" rtlCol="0">
            <a:spAutoFit/>
          </a:bodyPr>
          <a:lstStyle/>
          <a:p>
            <a:r>
              <a:rPr lang="ko-KR" altLang="en-US" sz="2000">
                <a:solidFill>
                  <a:schemeClr val="accent1"/>
                </a:solidFill>
              </a:rPr>
              <a:t>상을 받았더라</a:t>
            </a:r>
            <a:endParaRPr lang="en-US" sz="2000">
              <a:solidFill>
                <a:schemeClr val="accent1"/>
              </a:solidFill>
            </a:endParaRPr>
          </a:p>
        </p:txBody>
      </p:sp>
      <p:sp>
        <p:nvSpPr>
          <p:cNvPr id="16" name="TextBox 15">
            <a:extLst>
              <a:ext uri="{FF2B5EF4-FFF2-40B4-BE49-F238E27FC236}">
                <a16:creationId xmlns:a16="http://schemas.microsoft.com/office/drawing/2014/main" id="{EC65DCBE-73F1-4142-9627-289E79265B97}"/>
              </a:ext>
            </a:extLst>
          </p:cNvPr>
          <p:cNvSpPr txBox="1"/>
          <p:nvPr/>
        </p:nvSpPr>
        <p:spPr>
          <a:xfrm>
            <a:off x="3933862" y="5637476"/>
            <a:ext cx="2162138" cy="400110"/>
          </a:xfrm>
          <a:prstGeom prst="rect">
            <a:avLst/>
          </a:prstGeom>
          <a:noFill/>
        </p:spPr>
        <p:txBody>
          <a:bodyPr wrap="square" rtlCol="0">
            <a:spAutoFit/>
          </a:bodyPr>
          <a:lstStyle/>
          <a:p>
            <a:r>
              <a:rPr lang="ko-KR" altLang="en-US" sz="2000" dirty="0">
                <a:solidFill>
                  <a:schemeClr val="accent1"/>
                </a:solidFill>
              </a:rPr>
              <a:t>눈이 많이 왔더라</a:t>
            </a:r>
            <a:endParaRPr lang="en-US" sz="2000" dirty="0">
              <a:solidFill>
                <a:schemeClr val="accent1"/>
              </a:solidFill>
            </a:endParaRPr>
          </a:p>
        </p:txBody>
      </p:sp>
    </p:spTree>
    <p:extLst>
      <p:ext uri="{BB962C8B-B14F-4D97-AF65-F5344CB8AC3E}">
        <p14:creationId xmlns:p14="http://schemas.microsoft.com/office/powerpoint/2010/main" val="232325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id="{CB87248F-3865-0A41-A144-3C8AC31CE049}"/>
              </a:ext>
            </a:extLst>
          </p:cNvPr>
          <p:cNvSpPr txBox="1"/>
          <p:nvPr/>
        </p:nvSpPr>
        <p:spPr>
          <a:xfrm>
            <a:off x="0" y="6509288"/>
            <a:ext cx="12192000" cy="348712"/>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8" name="Picture 7">
            <a:extLst>
              <a:ext uri="{FF2B5EF4-FFF2-40B4-BE49-F238E27FC236}">
                <a16:creationId xmlns:a16="http://schemas.microsoft.com/office/drawing/2014/main" id="{C3C5F17D-11EC-A743-B61E-058E0A7108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576" y="41745"/>
            <a:ext cx="7735503" cy="6467543"/>
          </a:xfrm>
          <a:prstGeom prst="rect">
            <a:avLst/>
          </a:prstGeom>
        </p:spPr>
      </p:pic>
      <p:sp>
        <p:nvSpPr>
          <p:cNvPr id="9" name="Title 1">
            <a:extLst>
              <a:ext uri="{FF2B5EF4-FFF2-40B4-BE49-F238E27FC236}">
                <a16:creationId xmlns:a16="http://schemas.microsoft.com/office/drawing/2014/main" id="{67B5BD9A-C6ED-9A42-8659-3A4447439E62}"/>
              </a:ext>
            </a:extLst>
          </p:cNvPr>
          <p:cNvSpPr txBox="1">
            <a:spLocks/>
          </p:cNvSpPr>
          <p:nvPr/>
        </p:nvSpPr>
        <p:spPr>
          <a:xfrm>
            <a:off x="7516678" y="0"/>
            <a:ext cx="4675322" cy="697424"/>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2000" dirty="0">
                <a:solidFill>
                  <a:schemeClr val="tx1"/>
                </a:solidFill>
              </a:rPr>
              <a:t>재외동포를 위한  한국어 </a:t>
            </a:r>
            <a:r>
              <a:rPr lang="en-US" altLang="ko-KR" sz="2000" dirty="0">
                <a:solidFill>
                  <a:schemeClr val="tx1"/>
                </a:solidFill>
              </a:rPr>
              <a:t>4-2</a:t>
            </a:r>
            <a:r>
              <a:rPr lang="ko-KR" altLang="en-US" sz="2000" dirty="0">
                <a:solidFill>
                  <a:schemeClr val="tx1"/>
                </a:solidFill>
              </a:rPr>
              <a:t> 워크북</a:t>
            </a:r>
            <a:endParaRPr lang="en-US" altLang="ko-KR" sz="2000" dirty="0">
              <a:solidFill>
                <a:schemeClr val="tx1"/>
              </a:solidFill>
            </a:endParaRPr>
          </a:p>
          <a:p>
            <a:pPr algn="ctr"/>
            <a:r>
              <a:rPr lang="en-US" altLang="ko-KR" sz="2000" dirty="0">
                <a:solidFill>
                  <a:schemeClr val="tx1"/>
                </a:solidFill>
              </a:rPr>
              <a:t>Unit 06 </a:t>
            </a:r>
            <a:r>
              <a:rPr lang="ko-KR" altLang="en-US" sz="2000" dirty="0">
                <a:solidFill>
                  <a:schemeClr val="tx1"/>
                </a:solidFill>
              </a:rPr>
              <a:t> 내 물건은 어디에 </a:t>
            </a:r>
            <a:r>
              <a:rPr lang="en-US" altLang="ko-KR" sz="2000" dirty="0">
                <a:solidFill>
                  <a:schemeClr val="tx1"/>
                </a:solidFill>
              </a:rPr>
              <a:t>P.26</a:t>
            </a:r>
            <a:endParaRPr lang="en-US" sz="2000" dirty="0">
              <a:solidFill>
                <a:srgbClr val="FF0000"/>
              </a:solidFill>
            </a:endParaRPr>
          </a:p>
        </p:txBody>
      </p:sp>
      <p:sp>
        <p:nvSpPr>
          <p:cNvPr id="10" name="TextBox 9">
            <a:extLst>
              <a:ext uri="{FF2B5EF4-FFF2-40B4-BE49-F238E27FC236}">
                <a16:creationId xmlns:a16="http://schemas.microsoft.com/office/drawing/2014/main" id="{8F89F4ED-FD9A-0349-94DB-ED6A43D331F3}"/>
              </a:ext>
            </a:extLst>
          </p:cNvPr>
          <p:cNvSpPr txBox="1"/>
          <p:nvPr/>
        </p:nvSpPr>
        <p:spPr>
          <a:xfrm>
            <a:off x="5653761" y="4079895"/>
            <a:ext cx="1604995" cy="400110"/>
          </a:xfrm>
          <a:prstGeom prst="rect">
            <a:avLst/>
          </a:prstGeom>
          <a:noFill/>
        </p:spPr>
        <p:txBody>
          <a:bodyPr wrap="square" rtlCol="0">
            <a:spAutoFit/>
          </a:bodyPr>
          <a:lstStyle/>
          <a:p>
            <a:r>
              <a:rPr lang="ko-KR" altLang="en-US" sz="2000" dirty="0">
                <a:solidFill>
                  <a:schemeClr val="accent1"/>
                </a:solidFill>
              </a:rPr>
              <a:t>긴장되더라</a:t>
            </a:r>
            <a:endParaRPr lang="en-US" sz="2000" dirty="0">
              <a:solidFill>
                <a:schemeClr val="accent1"/>
              </a:solidFill>
            </a:endParaRPr>
          </a:p>
        </p:txBody>
      </p:sp>
      <p:cxnSp>
        <p:nvCxnSpPr>
          <p:cNvPr id="12" name="Straight Arrow Connector 11">
            <a:extLst>
              <a:ext uri="{FF2B5EF4-FFF2-40B4-BE49-F238E27FC236}">
                <a16:creationId xmlns:a16="http://schemas.microsoft.com/office/drawing/2014/main" id="{24DFCAFC-00C2-704A-8926-3B09C9DB8BB2}"/>
              </a:ext>
            </a:extLst>
          </p:cNvPr>
          <p:cNvCxnSpPr>
            <a:cxnSpLocks/>
          </p:cNvCxnSpPr>
          <p:nvPr/>
        </p:nvCxnSpPr>
        <p:spPr>
          <a:xfrm>
            <a:off x="3719593" y="1568198"/>
            <a:ext cx="27122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E38A5CB-89F8-2046-AA1D-28DB31ACAA7A}"/>
              </a:ext>
            </a:extLst>
          </p:cNvPr>
          <p:cNvCxnSpPr>
            <a:cxnSpLocks/>
          </p:cNvCxnSpPr>
          <p:nvPr/>
        </p:nvCxnSpPr>
        <p:spPr>
          <a:xfrm>
            <a:off x="3719593" y="1976035"/>
            <a:ext cx="2712204" cy="443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8AC3CFC-B859-9B41-99F8-B131EDD61D53}"/>
              </a:ext>
            </a:extLst>
          </p:cNvPr>
          <p:cNvSpPr txBox="1"/>
          <p:nvPr/>
        </p:nvSpPr>
        <p:spPr>
          <a:xfrm>
            <a:off x="3417629" y="4774078"/>
            <a:ext cx="2814053" cy="400110"/>
          </a:xfrm>
          <a:prstGeom prst="rect">
            <a:avLst/>
          </a:prstGeom>
          <a:noFill/>
        </p:spPr>
        <p:txBody>
          <a:bodyPr wrap="square" rtlCol="0">
            <a:spAutoFit/>
          </a:bodyPr>
          <a:lstStyle/>
          <a:p>
            <a:r>
              <a:rPr lang="ko-KR" altLang="en-US" sz="2000" dirty="0">
                <a:solidFill>
                  <a:schemeClr val="accent1"/>
                </a:solidFill>
              </a:rPr>
              <a:t>사람이 많더라</a:t>
            </a:r>
            <a:endParaRPr lang="en-US" sz="2000" dirty="0">
              <a:solidFill>
                <a:schemeClr val="accent1"/>
              </a:solidFill>
            </a:endParaRPr>
          </a:p>
        </p:txBody>
      </p:sp>
      <p:cxnSp>
        <p:nvCxnSpPr>
          <p:cNvPr id="18" name="Straight Arrow Connector 17">
            <a:extLst>
              <a:ext uri="{FF2B5EF4-FFF2-40B4-BE49-F238E27FC236}">
                <a16:creationId xmlns:a16="http://schemas.microsoft.com/office/drawing/2014/main" id="{3CFD1F3A-E3FD-2D48-BC89-B4C9F88E39CA}"/>
              </a:ext>
            </a:extLst>
          </p:cNvPr>
          <p:cNvCxnSpPr>
            <a:cxnSpLocks/>
          </p:cNvCxnSpPr>
          <p:nvPr/>
        </p:nvCxnSpPr>
        <p:spPr>
          <a:xfrm>
            <a:off x="3719593" y="2360618"/>
            <a:ext cx="2712204" cy="4684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4C9BEF4-512F-594F-B7CB-167CA6E2B60C}"/>
              </a:ext>
            </a:extLst>
          </p:cNvPr>
          <p:cNvCxnSpPr>
            <a:cxnSpLocks/>
          </p:cNvCxnSpPr>
          <p:nvPr/>
        </p:nvCxnSpPr>
        <p:spPr>
          <a:xfrm flipV="1">
            <a:off x="3719593" y="2026956"/>
            <a:ext cx="2712204" cy="785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8B456687-4060-3F46-A65E-6436D994AD6E}"/>
              </a:ext>
            </a:extLst>
          </p:cNvPr>
          <p:cNvSpPr txBox="1"/>
          <p:nvPr/>
        </p:nvSpPr>
        <p:spPr>
          <a:xfrm>
            <a:off x="5586027" y="5438100"/>
            <a:ext cx="1672730" cy="400110"/>
          </a:xfrm>
          <a:prstGeom prst="rect">
            <a:avLst/>
          </a:prstGeom>
          <a:noFill/>
        </p:spPr>
        <p:txBody>
          <a:bodyPr wrap="square" rtlCol="0">
            <a:spAutoFit/>
          </a:bodyPr>
          <a:lstStyle/>
          <a:p>
            <a:r>
              <a:rPr lang="ko-KR" altLang="en-US" sz="2000" dirty="0">
                <a:solidFill>
                  <a:schemeClr val="accent1"/>
                </a:solidFill>
              </a:rPr>
              <a:t>집에 갔더라</a:t>
            </a:r>
            <a:endParaRPr lang="en-US" sz="2000" dirty="0">
              <a:solidFill>
                <a:schemeClr val="accent1"/>
              </a:solidFill>
            </a:endParaRPr>
          </a:p>
        </p:txBody>
      </p:sp>
      <p:sp>
        <p:nvSpPr>
          <p:cNvPr id="22" name="TextBox 21">
            <a:extLst>
              <a:ext uri="{FF2B5EF4-FFF2-40B4-BE49-F238E27FC236}">
                <a16:creationId xmlns:a16="http://schemas.microsoft.com/office/drawing/2014/main" id="{8504324B-12F6-664D-85BC-C1E032997C5E}"/>
              </a:ext>
            </a:extLst>
          </p:cNvPr>
          <p:cNvSpPr txBox="1"/>
          <p:nvPr/>
        </p:nvSpPr>
        <p:spPr>
          <a:xfrm>
            <a:off x="3601863" y="6128420"/>
            <a:ext cx="2304079" cy="400110"/>
          </a:xfrm>
          <a:prstGeom prst="rect">
            <a:avLst/>
          </a:prstGeom>
          <a:noFill/>
        </p:spPr>
        <p:txBody>
          <a:bodyPr wrap="square" rtlCol="0">
            <a:spAutoFit/>
          </a:bodyPr>
          <a:lstStyle/>
          <a:p>
            <a:r>
              <a:rPr lang="ko-KR" altLang="en-US" sz="2000" dirty="0">
                <a:solidFill>
                  <a:schemeClr val="accent1"/>
                </a:solidFill>
              </a:rPr>
              <a:t>아무 것도 없더라</a:t>
            </a:r>
            <a:endParaRPr lang="en-US" sz="2000" dirty="0">
              <a:solidFill>
                <a:schemeClr val="accent1"/>
              </a:solidFill>
            </a:endParaRPr>
          </a:p>
        </p:txBody>
      </p:sp>
    </p:spTree>
    <p:extLst>
      <p:ext uri="{BB962C8B-B14F-4D97-AF65-F5344CB8AC3E}">
        <p14:creationId xmlns:p14="http://schemas.microsoft.com/office/powerpoint/2010/main" val="424212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21" grpId="0"/>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182;p29">
            <a:extLst>
              <a:ext uri="{FF2B5EF4-FFF2-40B4-BE49-F238E27FC236}">
                <a16:creationId xmlns:a16="http://schemas.microsoft.com/office/drawing/2014/main" id="{7ED6B1E7-DC4B-CA44-AE91-4348F5AF356F}"/>
              </a:ext>
            </a:extLst>
          </p:cNvPr>
          <p:cNvSpPr txBox="1"/>
          <p:nvPr/>
        </p:nvSpPr>
        <p:spPr>
          <a:xfrm>
            <a:off x="0" y="6182943"/>
            <a:ext cx="12192000" cy="675057"/>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 name="Title 1">
            <a:extLst>
              <a:ext uri="{FF2B5EF4-FFF2-40B4-BE49-F238E27FC236}">
                <a16:creationId xmlns:a16="http://schemas.microsoft.com/office/drawing/2014/main" id="{5DE88E91-2543-D043-9009-609E23FCC429}"/>
              </a:ext>
            </a:extLst>
          </p:cNvPr>
          <p:cNvSpPr txBox="1">
            <a:spLocks/>
          </p:cNvSpPr>
          <p:nvPr/>
        </p:nvSpPr>
        <p:spPr>
          <a:xfrm>
            <a:off x="333962" y="74185"/>
            <a:ext cx="5332547" cy="651988"/>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2000" dirty="0">
                <a:solidFill>
                  <a:schemeClr val="tx1"/>
                </a:solidFill>
              </a:rPr>
              <a:t>재외동포를 위한  한국어 </a:t>
            </a:r>
            <a:r>
              <a:rPr lang="en-US" altLang="ko-KR" sz="2000" dirty="0">
                <a:solidFill>
                  <a:schemeClr val="tx1"/>
                </a:solidFill>
              </a:rPr>
              <a:t>4-2</a:t>
            </a:r>
            <a:r>
              <a:rPr lang="ko-KR" altLang="en-US" sz="2000" dirty="0">
                <a:solidFill>
                  <a:schemeClr val="tx1"/>
                </a:solidFill>
              </a:rPr>
              <a:t> 워크북</a:t>
            </a:r>
            <a:endParaRPr lang="en-US" altLang="ko-KR" sz="2000" dirty="0">
              <a:solidFill>
                <a:schemeClr val="tx1"/>
              </a:solidFill>
            </a:endParaRPr>
          </a:p>
          <a:p>
            <a:pPr algn="ctr"/>
            <a:r>
              <a:rPr lang="en-US" altLang="ko-KR" sz="2000" dirty="0">
                <a:solidFill>
                  <a:schemeClr val="tx1"/>
                </a:solidFill>
              </a:rPr>
              <a:t>Unit 06 </a:t>
            </a:r>
            <a:r>
              <a:rPr lang="ko-KR" altLang="en-US" sz="2000" dirty="0">
                <a:solidFill>
                  <a:schemeClr val="tx1"/>
                </a:solidFill>
              </a:rPr>
              <a:t> 내 물건은 어디에 </a:t>
            </a:r>
            <a:r>
              <a:rPr lang="en-US" altLang="ko-KR" sz="2000" dirty="0">
                <a:solidFill>
                  <a:schemeClr val="tx1"/>
                </a:solidFill>
              </a:rPr>
              <a:t>P.27</a:t>
            </a:r>
            <a:endParaRPr lang="en-US" sz="2000" dirty="0">
              <a:solidFill>
                <a:srgbClr val="FF0000"/>
              </a:solidFill>
            </a:endParaRPr>
          </a:p>
        </p:txBody>
      </p:sp>
      <p:pic>
        <p:nvPicPr>
          <p:cNvPr id="3" name="Picture 2">
            <a:extLst>
              <a:ext uri="{FF2B5EF4-FFF2-40B4-BE49-F238E27FC236}">
                <a16:creationId xmlns:a16="http://schemas.microsoft.com/office/drawing/2014/main" id="{C79B5CDC-89E1-234B-AF91-AA9B872999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962" y="763987"/>
            <a:ext cx="7840220" cy="5418956"/>
          </a:xfrm>
          <a:prstGeom prst="rect">
            <a:avLst/>
          </a:prstGeom>
        </p:spPr>
      </p:pic>
      <p:sp>
        <p:nvSpPr>
          <p:cNvPr id="7" name="TextBox 6">
            <a:extLst>
              <a:ext uri="{FF2B5EF4-FFF2-40B4-BE49-F238E27FC236}">
                <a16:creationId xmlns:a16="http://schemas.microsoft.com/office/drawing/2014/main" id="{1B046A9F-E35F-004A-AE4E-CCA5E141C57A}"/>
              </a:ext>
            </a:extLst>
          </p:cNvPr>
          <p:cNvSpPr txBox="1"/>
          <p:nvPr/>
        </p:nvSpPr>
        <p:spPr>
          <a:xfrm>
            <a:off x="2308913" y="3579311"/>
            <a:ext cx="2886542" cy="400110"/>
          </a:xfrm>
          <a:prstGeom prst="rect">
            <a:avLst/>
          </a:prstGeom>
          <a:noFill/>
        </p:spPr>
        <p:txBody>
          <a:bodyPr wrap="square" rtlCol="0">
            <a:spAutoFit/>
          </a:bodyPr>
          <a:lstStyle/>
          <a:p>
            <a:r>
              <a:rPr lang="ko-KR" altLang="en-US" sz="2000" dirty="0">
                <a:solidFill>
                  <a:schemeClr val="accent1"/>
                </a:solidFill>
              </a:rPr>
              <a:t>약속을 취소해 버렸어요</a:t>
            </a:r>
            <a:endParaRPr lang="en-US" sz="2000" dirty="0">
              <a:solidFill>
                <a:schemeClr val="accent1"/>
              </a:solidFill>
            </a:endParaRPr>
          </a:p>
        </p:txBody>
      </p:sp>
      <p:sp>
        <p:nvSpPr>
          <p:cNvPr id="8" name="TextBox 7">
            <a:extLst>
              <a:ext uri="{FF2B5EF4-FFF2-40B4-BE49-F238E27FC236}">
                <a16:creationId xmlns:a16="http://schemas.microsoft.com/office/drawing/2014/main" id="{3243FE6D-5830-4046-A4CC-7744428701B3}"/>
              </a:ext>
            </a:extLst>
          </p:cNvPr>
          <p:cNvSpPr txBox="1"/>
          <p:nvPr/>
        </p:nvSpPr>
        <p:spPr>
          <a:xfrm>
            <a:off x="3752184" y="4341311"/>
            <a:ext cx="1695052" cy="400110"/>
          </a:xfrm>
          <a:prstGeom prst="rect">
            <a:avLst/>
          </a:prstGeom>
          <a:noFill/>
        </p:spPr>
        <p:txBody>
          <a:bodyPr wrap="square" rtlCol="0">
            <a:spAutoFit/>
          </a:bodyPr>
          <a:lstStyle/>
          <a:p>
            <a:r>
              <a:rPr lang="ko-KR" altLang="en-US" sz="2000" dirty="0">
                <a:solidFill>
                  <a:schemeClr val="accent1"/>
                </a:solidFill>
              </a:rPr>
              <a:t>끝내 </a:t>
            </a:r>
            <a:r>
              <a:rPr lang="ko-KR" altLang="en-US" sz="2000" dirty="0" err="1">
                <a:solidFill>
                  <a:schemeClr val="accent1"/>
                </a:solidFill>
              </a:rPr>
              <a:t>버렸어</a:t>
            </a:r>
            <a:endParaRPr lang="en-US" sz="2000" dirty="0">
              <a:solidFill>
                <a:schemeClr val="accent1"/>
              </a:solidFill>
            </a:endParaRPr>
          </a:p>
        </p:txBody>
      </p:sp>
      <p:sp>
        <p:nvSpPr>
          <p:cNvPr id="9" name="TextBox 8">
            <a:extLst>
              <a:ext uri="{FF2B5EF4-FFF2-40B4-BE49-F238E27FC236}">
                <a16:creationId xmlns:a16="http://schemas.microsoft.com/office/drawing/2014/main" id="{D3799622-00D3-CB40-9130-C958D7E12D08}"/>
              </a:ext>
            </a:extLst>
          </p:cNvPr>
          <p:cNvSpPr txBox="1"/>
          <p:nvPr/>
        </p:nvSpPr>
        <p:spPr>
          <a:xfrm>
            <a:off x="3583531" y="4813102"/>
            <a:ext cx="2304650" cy="338554"/>
          </a:xfrm>
          <a:prstGeom prst="rect">
            <a:avLst/>
          </a:prstGeom>
          <a:noFill/>
        </p:spPr>
        <p:txBody>
          <a:bodyPr wrap="square" rtlCol="0">
            <a:spAutoFit/>
          </a:bodyPr>
          <a:lstStyle/>
          <a:p>
            <a:r>
              <a:rPr lang="ko-KR" altLang="en-US" sz="1600" dirty="0">
                <a:solidFill>
                  <a:schemeClr val="accent1"/>
                </a:solidFill>
              </a:rPr>
              <a:t>접시가 깨져 버렸어요</a:t>
            </a:r>
            <a:endParaRPr lang="en-US" sz="1600" dirty="0">
              <a:solidFill>
                <a:schemeClr val="accent1"/>
              </a:solidFill>
            </a:endParaRPr>
          </a:p>
        </p:txBody>
      </p:sp>
      <p:sp>
        <p:nvSpPr>
          <p:cNvPr id="10" name="TextBox 9">
            <a:extLst>
              <a:ext uri="{FF2B5EF4-FFF2-40B4-BE49-F238E27FC236}">
                <a16:creationId xmlns:a16="http://schemas.microsoft.com/office/drawing/2014/main" id="{55F57078-AF0D-414F-A363-59D6C389DC2C}"/>
              </a:ext>
            </a:extLst>
          </p:cNvPr>
          <p:cNvSpPr txBox="1"/>
          <p:nvPr/>
        </p:nvSpPr>
        <p:spPr>
          <a:xfrm>
            <a:off x="3233726" y="5806575"/>
            <a:ext cx="2040691" cy="400110"/>
          </a:xfrm>
          <a:prstGeom prst="rect">
            <a:avLst/>
          </a:prstGeom>
          <a:noFill/>
        </p:spPr>
        <p:txBody>
          <a:bodyPr wrap="square" rtlCol="0">
            <a:spAutoFit/>
          </a:bodyPr>
          <a:lstStyle/>
          <a:p>
            <a:r>
              <a:rPr lang="ko-KR" altLang="en-US" sz="2000">
                <a:solidFill>
                  <a:schemeClr val="accent1"/>
                </a:solidFill>
              </a:rPr>
              <a:t>다 마셔 버렸어</a:t>
            </a:r>
            <a:endParaRPr lang="en-US" sz="2000">
              <a:solidFill>
                <a:schemeClr val="accent1"/>
              </a:solidFill>
            </a:endParaRPr>
          </a:p>
        </p:txBody>
      </p:sp>
    </p:spTree>
    <p:extLst>
      <p:ext uri="{BB962C8B-B14F-4D97-AF65-F5344CB8AC3E}">
        <p14:creationId xmlns:p14="http://schemas.microsoft.com/office/powerpoint/2010/main" val="109641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82;p29">
            <a:extLst>
              <a:ext uri="{FF2B5EF4-FFF2-40B4-BE49-F238E27FC236}">
                <a16:creationId xmlns:a16="http://schemas.microsoft.com/office/drawing/2014/main" id="{3F6301E7-6D77-CA4B-A938-B39A3B62DCC0}"/>
              </a:ext>
            </a:extLst>
          </p:cNvPr>
          <p:cNvSpPr txBox="1"/>
          <p:nvPr/>
        </p:nvSpPr>
        <p:spPr>
          <a:xfrm>
            <a:off x="0" y="6509288"/>
            <a:ext cx="12192000" cy="348712"/>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7" name="Picture 6">
            <a:extLst>
              <a:ext uri="{FF2B5EF4-FFF2-40B4-BE49-F238E27FC236}">
                <a16:creationId xmlns:a16="http://schemas.microsoft.com/office/drawing/2014/main" id="{3481C9B5-4352-9649-AB1E-AE50D6C875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653" y="0"/>
            <a:ext cx="9094342" cy="6509288"/>
          </a:xfrm>
          <a:prstGeom prst="rect">
            <a:avLst/>
          </a:prstGeom>
        </p:spPr>
      </p:pic>
      <p:sp>
        <p:nvSpPr>
          <p:cNvPr id="8" name="Title 1">
            <a:extLst>
              <a:ext uri="{FF2B5EF4-FFF2-40B4-BE49-F238E27FC236}">
                <a16:creationId xmlns:a16="http://schemas.microsoft.com/office/drawing/2014/main" id="{256E4C9A-C8D2-BC4B-B248-03FAF6E055CF}"/>
              </a:ext>
            </a:extLst>
          </p:cNvPr>
          <p:cNvSpPr txBox="1">
            <a:spLocks/>
          </p:cNvSpPr>
          <p:nvPr/>
        </p:nvSpPr>
        <p:spPr>
          <a:xfrm>
            <a:off x="7516678" y="0"/>
            <a:ext cx="4675322" cy="697424"/>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o-KR" altLang="en-US" sz="2000" dirty="0">
                <a:solidFill>
                  <a:schemeClr val="tx1"/>
                </a:solidFill>
              </a:rPr>
              <a:t>재외동포를 위한  한국어 </a:t>
            </a:r>
            <a:r>
              <a:rPr lang="en-US" altLang="ko-KR" sz="2000" dirty="0">
                <a:solidFill>
                  <a:schemeClr val="tx1"/>
                </a:solidFill>
              </a:rPr>
              <a:t>4-2</a:t>
            </a:r>
            <a:r>
              <a:rPr lang="ko-KR" altLang="en-US" sz="2000" dirty="0">
                <a:solidFill>
                  <a:schemeClr val="tx1"/>
                </a:solidFill>
              </a:rPr>
              <a:t> 워크북</a:t>
            </a:r>
            <a:endParaRPr lang="en-US" altLang="ko-KR" sz="2000" dirty="0">
              <a:solidFill>
                <a:schemeClr val="tx1"/>
              </a:solidFill>
            </a:endParaRPr>
          </a:p>
          <a:p>
            <a:pPr algn="ctr"/>
            <a:r>
              <a:rPr lang="en-US" altLang="ko-KR" sz="2000" dirty="0">
                <a:solidFill>
                  <a:schemeClr val="tx1"/>
                </a:solidFill>
              </a:rPr>
              <a:t>Unit 06 </a:t>
            </a:r>
            <a:r>
              <a:rPr lang="ko-KR" altLang="en-US" sz="2000" dirty="0">
                <a:solidFill>
                  <a:schemeClr val="tx1"/>
                </a:solidFill>
              </a:rPr>
              <a:t> 내 물건은 어디에 </a:t>
            </a:r>
            <a:r>
              <a:rPr lang="en-US" altLang="ko-KR" sz="2000" dirty="0">
                <a:solidFill>
                  <a:schemeClr val="tx1"/>
                </a:solidFill>
              </a:rPr>
              <a:t>P.27</a:t>
            </a:r>
            <a:endParaRPr lang="en-US" sz="2000" dirty="0">
              <a:solidFill>
                <a:srgbClr val="FF0000"/>
              </a:solidFill>
            </a:endParaRPr>
          </a:p>
        </p:txBody>
      </p:sp>
      <p:cxnSp>
        <p:nvCxnSpPr>
          <p:cNvPr id="10" name="Straight Arrow Connector 9">
            <a:extLst>
              <a:ext uri="{FF2B5EF4-FFF2-40B4-BE49-F238E27FC236}">
                <a16:creationId xmlns:a16="http://schemas.microsoft.com/office/drawing/2014/main" id="{E7FBB570-846E-D04E-B3F3-9A12C64DF030}"/>
              </a:ext>
            </a:extLst>
          </p:cNvPr>
          <p:cNvCxnSpPr>
            <a:cxnSpLocks/>
          </p:cNvCxnSpPr>
          <p:nvPr/>
        </p:nvCxnSpPr>
        <p:spPr>
          <a:xfrm>
            <a:off x="3731740" y="2001795"/>
            <a:ext cx="3204081" cy="4843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7607CF0-38AC-464A-BABB-58E5D6047284}"/>
              </a:ext>
            </a:extLst>
          </p:cNvPr>
          <p:cNvSpPr txBox="1"/>
          <p:nvPr/>
        </p:nvSpPr>
        <p:spPr>
          <a:xfrm>
            <a:off x="3731740" y="4497860"/>
            <a:ext cx="3336324" cy="400110"/>
          </a:xfrm>
          <a:prstGeom prst="rect">
            <a:avLst/>
          </a:prstGeom>
          <a:noFill/>
        </p:spPr>
        <p:txBody>
          <a:bodyPr wrap="square" rtlCol="0">
            <a:spAutoFit/>
          </a:bodyPr>
          <a:lstStyle/>
          <a:p>
            <a:r>
              <a:rPr lang="ko-KR" altLang="en-US" sz="2000" dirty="0">
                <a:solidFill>
                  <a:schemeClr val="accent1"/>
                </a:solidFill>
              </a:rPr>
              <a:t>방학이 벌써 끝나 버렸어요</a:t>
            </a:r>
            <a:endParaRPr lang="en-US" sz="2000" dirty="0">
              <a:solidFill>
                <a:schemeClr val="accent1"/>
              </a:solidFill>
            </a:endParaRPr>
          </a:p>
        </p:txBody>
      </p:sp>
      <p:cxnSp>
        <p:nvCxnSpPr>
          <p:cNvPr id="17" name="Straight Arrow Connector 16">
            <a:extLst>
              <a:ext uri="{FF2B5EF4-FFF2-40B4-BE49-F238E27FC236}">
                <a16:creationId xmlns:a16="http://schemas.microsoft.com/office/drawing/2014/main" id="{3F564178-7A7E-8840-ADF4-4A6A9C22C7EB}"/>
              </a:ext>
            </a:extLst>
          </p:cNvPr>
          <p:cNvCxnSpPr>
            <a:cxnSpLocks/>
          </p:cNvCxnSpPr>
          <p:nvPr/>
        </p:nvCxnSpPr>
        <p:spPr>
          <a:xfrm>
            <a:off x="3731739" y="2496065"/>
            <a:ext cx="3105666" cy="9932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5491D4E-DCE7-564C-97C7-217D85C8AFCA}"/>
              </a:ext>
            </a:extLst>
          </p:cNvPr>
          <p:cNvSpPr txBox="1"/>
          <p:nvPr/>
        </p:nvSpPr>
        <p:spPr>
          <a:xfrm>
            <a:off x="4192710" y="5025264"/>
            <a:ext cx="3336324" cy="400110"/>
          </a:xfrm>
          <a:prstGeom prst="rect">
            <a:avLst/>
          </a:prstGeom>
          <a:noFill/>
        </p:spPr>
        <p:txBody>
          <a:bodyPr wrap="square" rtlCol="0">
            <a:spAutoFit/>
          </a:bodyPr>
          <a:lstStyle/>
          <a:p>
            <a:r>
              <a:rPr lang="ko-KR" altLang="en-US" sz="2000" dirty="0">
                <a:solidFill>
                  <a:schemeClr val="accent1"/>
                </a:solidFill>
              </a:rPr>
              <a:t>기차가 출발해 버렸어요</a:t>
            </a:r>
            <a:endParaRPr lang="en-US" sz="2000" dirty="0">
              <a:solidFill>
                <a:schemeClr val="accent1"/>
              </a:solidFill>
            </a:endParaRPr>
          </a:p>
        </p:txBody>
      </p:sp>
      <p:sp>
        <p:nvSpPr>
          <p:cNvPr id="20" name="TextBox 19">
            <a:extLst>
              <a:ext uri="{FF2B5EF4-FFF2-40B4-BE49-F238E27FC236}">
                <a16:creationId xmlns:a16="http://schemas.microsoft.com/office/drawing/2014/main" id="{BF2CFB87-205C-314D-A3E6-21AC78F81707}"/>
              </a:ext>
            </a:extLst>
          </p:cNvPr>
          <p:cNvSpPr txBox="1"/>
          <p:nvPr/>
        </p:nvSpPr>
        <p:spPr>
          <a:xfrm>
            <a:off x="3503520" y="5537441"/>
            <a:ext cx="3912624" cy="400110"/>
          </a:xfrm>
          <a:prstGeom prst="rect">
            <a:avLst/>
          </a:prstGeom>
          <a:noFill/>
        </p:spPr>
        <p:txBody>
          <a:bodyPr wrap="square" rtlCol="0">
            <a:spAutoFit/>
          </a:bodyPr>
          <a:lstStyle/>
          <a:p>
            <a:r>
              <a:rPr lang="ko-KR" altLang="en-US" sz="2000" dirty="0">
                <a:solidFill>
                  <a:schemeClr val="accent1"/>
                </a:solidFill>
              </a:rPr>
              <a:t>어제 팬클럽에 가입해 버렸어요</a:t>
            </a:r>
            <a:endParaRPr lang="en-US" sz="2000" dirty="0">
              <a:solidFill>
                <a:schemeClr val="accent1"/>
              </a:solidFill>
            </a:endParaRPr>
          </a:p>
        </p:txBody>
      </p:sp>
      <p:sp>
        <p:nvSpPr>
          <p:cNvPr id="21" name="TextBox 20">
            <a:extLst>
              <a:ext uri="{FF2B5EF4-FFF2-40B4-BE49-F238E27FC236}">
                <a16:creationId xmlns:a16="http://schemas.microsoft.com/office/drawing/2014/main" id="{3E950319-EB45-A140-BD47-20F9710ED7E5}"/>
              </a:ext>
            </a:extLst>
          </p:cNvPr>
          <p:cNvSpPr txBox="1"/>
          <p:nvPr/>
        </p:nvSpPr>
        <p:spPr>
          <a:xfrm>
            <a:off x="3501081" y="6037009"/>
            <a:ext cx="3336324" cy="400110"/>
          </a:xfrm>
          <a:prstGeom prst="rect">
            <a:avLst/>
          </a:prstGeom>
          <a:noFill/>
        </p:spPr>
        <p:txBody>
          <a:bodyPr wrap="square" rtlCol="0">
            <a:spAutoFit/>
          </a:bodyPr>
          <a:lstStyle/>
          <a:p>
            <a:r>
              <a:rPr lang="ko-KR" altLang="en-US" sz="2000" dirty="0">
                <a:solidFill>
                  <a:schemeClr val="accent1"/>
                </a:solidFill>
              </a:rPr>
              <a:t>그냥 나와 버렸어요</a:t>
            </a:r>
            <a:endParaRPr lang="en-US" sz="2000" dirty="0">
              <a:solidFill>
                <a:schemeClr val="accent1"/>
              </a:solidFill>
            </a:endParaRPr>
          </a:p>
        </p:txBody>
      </p:sp>
      <p:cxnSp>
        <p:nvCxnSpPr>
          <p:cNvPr id="22" name="Straight Arrow Connector 21">
            <a:extLst>
              <a:ext uri="{FF2B5EF4-FFF2-40B4-BE49-F238E27FC236}">
                <a16:creationId xmlns:a16="http://schemas.microsoft.com/office/drawing/2014/main" id="{DD8879C9-1DAF-0A46-AE43-F5846F1D9DB2}"/>
              </a:ext>
            </a:extLst>
          </p:cNvPr>
          <p:cNvCxnSpPr>
            <a:cxnSpLocks/>
          </p:cNvCxnSpPr>
          <p:nvPr/>
        </p:nvCxnSpPr>
        <p:spPr>
          <a:xfrm>
            <a:off x="3731738" y="2970565"/>
            <a:ext cx="3204083" cy="26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4B7300C-CB83-9141-A5FC-31C41DEC1DE9}"/>
              </a:ext>
            </a:extLst>
          </p:cNvPr>
          <p:cNvCxnSpPr>
            <a:cxnSpLocks/>
          </p:cNvCxnSpPr>
          <p:nvPr/>
        </p:nvCxnSpPr>
        <p:spPr>
          <a:xfrm flipV="1">
            <a:off x="3731738" y="1491210"/>
            <a:ext cx="3105667" cy="19980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3125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0"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6AD6-71FA-FF40-9F12-C56E8233F1B2}"/>
              </a:ext>
            </a:extLst>
          </p:cNvPr>
          <p:cNvSpPr>
            <a:spLocks noGrp="1"/>
          </p:cNvSpPr>
          <p:nvPr>
            <p:ph type="title"/>
          </p:nvPr>
        </p:nvSpPr>
        <p:spPr>
          <a:xfrm>
            <a:off x="838200" y="683177"/>
            <a:ext cx="10515600" cy="1325563"/>
          </a:xfrm>
          <a:solidFill>
            <a:schemeClr val="accent5">
              <a:lumMod val="20000"/>
              <a:lumOff val="80000"/>
            </a:schemeClr>
          </a:solidFill>
        </p:spPr>
        <p:txBody>
          <a:bodyPr>
            <a:normAutofit/>
          </a:bodyPr>
          <a:lstStyle/>
          <a:p>
            <a:r>
              <a:rPr lang="en-US" sz="3600" dirty="0"/>
              <a:t>References</a:t>
            </a:r>
          </a:p>
        </p:txBody>
      </p:sp>
      <p:sp>
        <p:nvSpPr>
          <p:cNvPr id="3" name="Content Placeholder 2">
            <a:extLst>
              <a:ext uri="{FF2B5EF4-FFF2-40B4-BE49-F238E27FC236}">
                <a16:creationId xmlns:a16="http://schemas.microsoft.com/office/drawing/2014/main" id="{F1F8F2CD-AB0E-6E4B-9633-DB818316029F}"/>
              </a:ext>
            </a:extLst>
          </p:cNvPr>
          <p:cNvSpPr>
            <a:spLocks noGrp="1"/>
          </p:cNvSpPr>
          <p:nvPr>
            <p:ph idx="1"/>
          </p:nvPr>
        </p:nvSpPr>
        <p:spPr>
          <a:xfrm>
            <a:off x="838200" y="2635625"/>
            <a:ext cx="10515600" cy="3009186"/>
          </a:xfrm>
          <a:solidFill>
            <a:schemeClr val="accent5">
              <a:lumMod val="20000"/>
              <a:lumOff val="80000"/>
            </a:schemeClr>
          </a:solidFill>
        </p:spPr>
        <p:txBody>
          <a:bodyPr>
            <a:normAutofit fontScale="92500" lnSpcReduction="10000"/>
          </a:bodyPr>
          <a:lstStyle/>
          <a:p>
            <a:endParaRPr lang="en-US" altLang="ko-KR" sz="3400" dirty="0"/>
          </a:p>
          <a:p>
            <a:r>
              <a:rPr lang="ko-KR" altLang="en-US" sz="3400" dirty="0"/>
              <a:t>재외동포를 위한 한국어 </a:t>
            </a:r>
            <a:r>
              <a:rPr lang="en-US" altLang="ko-KR" sz="3400" dirty="0"/>
              <a:t>4-2</a:t>
            </a:r>
          </a:p>
          <a:p>
            <a:pPr marL="0" indent="0">
              <a:buNone/>
            </a:pPr>
            <a:endParaRPr lang="en-US" altLang="ko-KR" sz="3400" dirty="0"/>
          </a:p>
          <a:p>
            <a:pPr marL="0" indent="0">
              <a:buNone/>
            </a:pPr>
            <a:endParaRPr lang="en-US" sz="3400" dirty="0"/>
          </a:p>
          <a:p>
            <a:pPr marL="0" indent="0">
              <a:buNone/>
            </a:pPr>
            <a:r>
              <a:rPr lang="en-US" altLang="ko-KR" dirty="0"/>
              <a:t>   </a:t>
            </a:r>
          </a:p>
          <a:p>
            <a:pPr marL="0" indent="0">
              <a:buNone/>
            </a:pPr>
            <a:r>
              <a:rPr lang="en-US" dirty="0"/>
              <a:t>  </a:t>
            </a:r>
          </a:p>
        </p:txBody>
      </p:sp>
      <p:sp>
        <p:nvSpPr>
          <p:cNvPr id="5" name="Google Shape;182;p29">
            <a:extLst>
              <a:ext uri="{FF2B5EF4-FFF2-40B4-BE49-F238E27FC236}">
                <a16:creationId xmlns:a16="http://schemas.microsoft.com/office/drawing/2014/main" id="{741DF53C-004D-0440-B904-63341FE0EA88}"/>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097731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31">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34"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1" name="Content Placeholder 3" descr="A person holding a sign&#10;&#10;Description automatically generated">
            <a:extLst>
              <a:ext uri="{FF2B5EF4-FFF2-40B4-BE49-F238E27FC236}">
                <a16:creationId xmlns:a16="http://schemas.microsoft.com/office/drawing/2014/main" id="{37D85CD5-B459-444B-BA58-DAD9B81320AE}"/>
              </a:ext>
            </a:extLst>
          </p:cNvPr>
          <p:cNvPicPr>
            <a:picLocks noChangeAspect="1"/>
          </p:cNvPicPr>
          <p:nvPr/>
        </p:nvPicPr>
        <p:blipFill rotWithShape="1">
          <a:blip r:embed="rId3"/>
          <a:srcRect r="18099" b="3"/>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15" name="TextBox 14">
            <a:extLst>
              <a:ext uri="{FF2B5EF4-FFF2-40B4-BE49-F238E27FC236}">
                <a16:creationId xmlns:a16="http://schemas.microsoft.com/office/drawing/2014/main" id="{735EB694-3E74-4549-B64F-3EBC607326EB}"/>
              </a:ext>
            </a:extLst>
          </p:cNvPr>
          <p:cNvSpPr txBox="1"/>
          <p:nvPr/>
        </p:nvSpPr>
        <p:spPr>
          <a:xfrm>
            <a:off x="614463" y="2467691"/>
            <a:ext cx="6437502" cy="523220"/>
          </a:xfrm>
          <a:prstGeom prst="rect">
            <a:avLst/>
          </a:prstGeom>
          <a:solidFill>
            <a:schemeClr val="bg1"/>
          </a:solidFill>
        </p:spPr>
        <p:txBody>
          <a:bodyPr wrap="square" rtlCol="0">
            <a:spAutoFit/>
          </a:bodyPr>
          <a:lstStyle/>
          <a:p>
            <a:pPr marL="114300" indent="0">
              <a:spcAft>
                <a:spcPts val="600"/>
              </a:spcAft>
              <a:buNone/>
            </a:pPr>
            <a:r>
              <a:rPr lang="ko-KR" altLang="en-US" sz="2800" dirty="0">
                <a:solidFill>
                  <a:srgbClr val="000000"/>
                </a:solidFill>
              </a:rPr>
              <a:t>◎ 물건을 잃어버린 적이 있습니까</a:t>
            </a:r>
            <a:r>
              <a:rPr lang="en-US" altLang="ko-KR" sz="2800" dirty="0">
                <a:solidFill>
                  <a:srgbClr val="000000"/>
                </a:solidFill>
              </a:rPr>
              <a:t>?</a:t>
            </a:r>
            <a:endParaRPr lang="en-US" sz="2800" dirty="0">
              <a:solidFill>
                <a:srgbClr val="000000"/>
              </a:solidFill>
            </a:endParaRPr>
          </a:p>
        </p:txBody>
      </p:sp>
      <p:sp>
        <p:nvSpPr>
          <p:cNvPr id="16" name="TextBox 15">
            <a:extLst>
              <a:ext uri="{FF2B5EF4-FFF2-40B4-BE49-F238E27FC236}">
                <a16:creationId xmlns:a16="http://schemas.microsoft.com/office/drawing/2014/main" id="{CD46C0C3-737C-7843-91D0-1DE2573A1127}"/>
              </a:ext>
            </a:extLst>
          </p:cNvPr>
          <p:cNvSpPr txBox="1"/>
          <p:nvPr/>
        </p:nvSpPr>
        <p:spPr>
          <a:xfrm>
            <a:off x="614462" y="3499338"/>
            <a:ext cx="7066498" cy="523220"/>
          </a:xfrm>
          <a:prstGeom prst="rect">
            <a:avLst/>
          </a:prstGeom>
          <a:solidFill>
            <a:schemeClr val="bg1"/>
          </a:solidFill>
        </p:spPr>
        <p:txBody>
          <a:bodyPr wrap="square" rtlCol="0">
            <a:spAutoFit/>
          </a:bodyPr>
          <a:lstStyle/>
          <a:p>
            <a:pPr marL="114300" indent="0">
              <a:spcAft>
                <a:spcPts val="600"/>
              </a:spcAft>
              <a:buNone/>
            </a:pPr>
            <a:r>
              <a:rPr lang="ko-KR" altLang="en-US" sz="2800" dirty="0">
                <a:solidFill>
                  <a:srgbClr val="000000"/>
                </a:solidFill>
              </a:rPr>
              <a:t>◎ 물건을 잃어버렸을 때 어떻게 했습니까</a:t>
            </a:r>
            <a:r>
              <a:rPr lang="en-US" altLang="ko-KR" sz="2800" dirty="0">
                <a:solidFill>
                  <a:srgbClr val="000000"/>
                </a:solidFill>
              </a:rPr>
              <a:t>?</a:t>
            </a:r>
            <a:r>
              <a:rPr lang="ko-KR" altLang="en-US" sz="2800" dirty="0">
                <a:solidFill>
                  <a:srgbClr val="000000"/>
                </a:solidFill>
              </a:rPr>
              <a:t>  </a:t>
            </a:r>
            <a:endParaRPr lang="en-US" altLang="ko-KR" sz="2800" dirty="0">
              <a:solidFill>
                <a:srgbClr val="000000"/>
              </a:solidFill>
            </a:endParaRPr>
          </a:p>
        </p:txBody>
      </p:sp>
      <p:sp>
        <p:nvSpPr>
          <p:cNvPr id="14" name="Title 1">
            <a:extLst>
              <a:ext uri="{FF2B5EF4-FFF2-40B4-BE49-F238E27FC236}">
                <a16:creationId xmlns:a16="http://schemas.microsoft.com/office/drawing/2014/main" id="{03316C45-BB1C-754C-A9A1-E4AF68F2D037}"/>
              </a:ext>
            </a:extLst>
          </p:cNvPr>
          <p:cNvSpPr txBox="1">
            <a:spLocks/>
          </p:cNvSpPr>
          <p:nvPr/>
        </p:nvSpPr>
        <p:spPr>
          <a:xfrm>
            <a:off x="756580" y="391557"/>
            <a:ext cx="4755220" cy="1083559"/>
          </a:xfrm>
          <a:prstGeom prst="rect">
            <a:avLst/>
          </a:prstGeom>
          <a:gradFill>
            <a:gsLst>
              <a:gs pos="0">
                <a:schemeClr val="accent1">
                  <a:lumMod val="5000"/>
                  <a:lumOff val="95000"/>
                  <a:alpha val="2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ko-KR" altLang="en-US" dirty="0">
                <a:solidFill>
                  <a:srgbClr val="000000"/>
                </a:solidFill>
              </a:rPr>
              <a:t>이야기해 보세요</a:t>
            </a:r>
            <a:r>
              <a:rPr lang="en-US" altLang="ko-KR" dirty="0">
                <a:solidFill>
                  <a:srgbClr val="000000"/>
                </a:solidFill>
              </a:rPr>
              <a:t>!</a:t>
            </a:r>
            <a:endParaRPr lang="en-US" dirty="0">
              <a:solidFill>
                <a:srgbClr val="000000"/>
              </a:solidFill>
            </a:endParaRPr>
          </a:p>
        </p:txBody>
      </p:sp>
      <p:sp>
        <p:nvSpPr>
          <p:cNvPr id="17" name="Google Shape;182;p29">
            <a:extLst>
              <a:ext uri="{FF2B5EF4-FFF2-40B4-BE49-F238E27FC236}">
                <a16:creationId xmlns:a16="http://schemas.microsoft.com/office/drawing/2014/main" id="{D7D60B91-AAC2-E54A-9C40-97107411100E}"/>
              </a:ext>
            </a:extLst>
          </p:cNvPr>
          <p:cNvSpPr txBox="1"/>
          <p:nvPr/>
        </p:nvSpPr>
        <p:spPr>
          <a:xfrm>
            <a:off x="0" y="6227451"/>
            <a:ext cx="12192000" cy="630549"/>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65779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C73F2-68A0-094F-B833-E5F1C84C1AEC}"/>
              </a:ext>
            </a:extLst>
          </p:cNvPr>
          <p:cNvSpPr>
            <a:spLocks noGrp="1"/>
          </p:cNvSpPr>
          <p:nvPr>
            <p:ph type="ctrTitle"/>
          </p:nvPr>
        </p:nvSpPr>
        <p:spPr>
          <a:xfrm>
            <a:off x="4026897" y="153633"/>
            <a:ext cx="5287620" cy="855031"/>
          </a:xfrm>
          <a:solidFill>
            <a:schemeClr val="accent5">
              <a:lumMod val="20000"/>
              <a:lumOff val="80000"/>
            </a:schemeClr>
          </a:solidFill>
        </p:spPr>
        <p:txBody>
          <a:bodyPr>
            <a:normAutofit fontScale="90000"/>
          </a:bodyPr>
          <a:lstStyle/>
          <a:p>
            <a:pPr algn="ctr"/>
            <a:r>
              <a:rPr lang="en-US" altLang="ko-KR" sz="3200" dirty="0"/>
              <a:t>Unit 06 </a:t>
            </a:r>
            <a:r>
              <a:rPr lang="ko-KR" altLang="en-US" sz="3200" dirty="0"/>
              <a:t>내 물건은 어디에</a:t>
            </a:r>
            <a:br>
              <a:rPr lang="en-US" altLang="ko-KR" sz="3200" dirty="0"/>
            </a:br>
            <a:r>
              <a:rPr lang="ko-KR" altLang="en-US" sz="3200" dirty="0"/>
              <a:t> 어휘 </a:t>
            </a:r>
            <a:r>
              <a:rPr lang="en-US" altLang="ko-KR" sz="3200" dirty="0">
                <a:hlinkClick r:id="rId2"/>
              </a:rPr>
              <a:t>Vocabulary</a:t>
            </a:r>
            <a:endParaRPr lang="en-US" sz="3200" dirty="0"/>
          </a:p>
        </p:txBody>
      </p:sp>
      <p:sp>
        <p:nvSpPr>
          <p:cNvPr id="20" name="TextBox 19">
            <a:extLst>
              <a:ext uri="{FF2B5EF4-FFF2-40B4-BE49-F238E27FC236}">
                <a16:creationId xmlns:a16="http://schemas.microsoft.com/office/drawing/2014/main" id="{1EA03A84-34DB-6643-B7B2-26F13313454E}"/>
              </a:ext>
            </a:extLst>
          </p:cNvPr>
          <p:cNvSpPr txBox="1"/>
          <p:nvPr/>
        </p:nvSpPr>
        <p:spPr>
          <a:xfrm>
            <a:off x="1826157" y="1257430"/>
            <a:ext cx="3389376" cy="523220"/>
          </a:xfrm>
          <a:prstGeom prst="rect">
            <a:avLst/>
          </a:prstGeom>
          <a:noFill/>
        </p:spPr>
        <p:txBody>
          <a:bodyPr wrap="square" rtlCol="0">
            <a:spAutoFit/>
          </a:bodyPr>
          <a:lstStyle/>
          <a:p>
            <a:r>
              <a:rPr lang="ko-KR" altLang="en-US" sz="2800" dirty="0"/>
              <a:t>꺼내다</a:t>
            </a:r>
            <a:endParaRPr lang="en-US" sz="2800" dirty="0"/>
          </a:p>
        </p:txBody>
      </p:sp>
      <p:sp>
        <p:nvSpPr>
          <p:cNvPr id="22" name="TextBox 21">
            <a:extLst>
              <a:ext uri="{FF2B5EF4-FFF2-40B4-BE49-F238E27FC236}">
                <a16:creationId xmlns:a16="http://schemas.microsoft.com/office/drawing/2014/main" id="{CE896401-6F02-FA47-8CC7-A8BD0EE19FF2}"/>
              </a:ext>
            </a:extLst>
          </p:cNvPr>
          <p:cNvSpPr txBox="1"/>
          <p:nvPr/>
        </p:nvSpPr>
        <p:spPr>
          <a:xfrm>
            <a:off x="7190957" y="1234772"/>
            <a:ext cx="3389376" cy="523220"/>
          </a:xfrm>
          <a:prstGeom prst="rect">
            <a:avLst/>
          </a:prstGeom>
          <a:noFill/>
        </p:spPr>
        <p:txBody>
          <a:bodyPr wrap="square" rtlCol="0">
            <a:spAutoFit/>
          </a:bodyPr>
          <a:lstStyle/>
          <a:p>
            <a:r>
              <a:rPr lang="ko-KR" altLang="en-US" sz="2800" dirty="0"/>
              <a:t>떨어뜨리다</a:t>
            </a:r>
            <a:endParaRPr lang="en-US" sz="2800" dirty="0"/>
          </a:p>
        </p:txBody>
      </p:sp>
      <p:sp>
        <p:nvSpPr>
          <p:cNvPr id="24" name="TextBox 23">
            <a:extLst>
              <a:ext uri="{FF2B5EF4-FFF2-40B4-BE49-F238E27FC236}">
                <a16:creationId xmlns:a16="http://schemas.microsoft.com/office/drawing/2014/main" id="{D927663F-E09D-D247-AF97-88FABDC20F31}"/>
              </a:ext>
            </a:extLst>
          </p:cNvPr>
          <p:cNvSpPr txBox="1"/>
          <p:nvPr/>
        </p:nvSpPr>
        <p:spPr>
          <a:xfrm>
            <a:off x="1826157" y="1922608"/>
            <a:ext cx="3389376" cy="523220"/>
          </a:xfrm>
          <a:prstGeom prst="rect">
            <a:avLst/>
          </a:prstGeom>
          <a:noFill/>
        </p:spPr>
        <p:txBody>
          <a:bodyPr wrap="square" rtlCol="0">
            <a:spAutoFit/>
          </a:bodyPr>
          <a:lstStyle/>
          <a:p>
            <a:r>
              <a:rPr lang="ko-KR" altLang="en-US" sz="2800" dirty="0"/>
              <a:t>샅샅이</a:t>
            </a:r>
            <a:endParaRPr lang="en-US" sz="2800" dirty="0"/>
          </a:p>
        </p:txBody>
      </p:sp>
      <p:sp>
        <p:nvSpPr>
          <p:cNvPr id="26" name="TextBox 25">
            <a:extLst>
              <a:ext uri="{FF2B5EF4-FFF2-40B4-BE49-F238E27FC236}">
                <a16:creationId xmlns:a16="http://schemas.microsoft.com/office/drawing/2014/main" id="{9A2D3FA8-33D4-3F43-8DC1-997EFF288F54}"/>
              </a:ext>
            </a:extLst>
          </p:cNvPr>
          <p:cNvSpPr txBox="1"/>
          <p:nvPr/>
        </p:nvSpPr>
        <p:spPr>
          <a:xfrm>
            <a:off x="7190957" y="1905172"/>
            <a:ext cx="3389376" cy="523220"/>
          </a:xfrm>
          <a:prstGeom prst="rect">
            <a:avLst/>
          </a:prstGeom>
          <a:noFill/>
        </p:spPr>
        <p:txBody>
          <a:bodyPr wrap="square" rtlCol="0">
            <a:spAutoFit/>
          </a:bodyPr>
          <a:lstStyle/>
          <a:p>
            <a:r>
              <a:rPr lang="ko-KR" altLang="en-US" sz="2800" dirty="0"/>
              <a:t>살펴보다</a:t>
            </a:r>
            <a:endParaRPr lang="en-US" sz="2800" dirty="0"/>
          </a:p>
        </p:txBody>
      </p:sp>
      <p:sp>
        <p:nvSpPr>
          <p:cNvPr id="28" name="TextBox 27">
            <a:extLst>
              <a:ext uri="{FF2B5EF4-FFF2-40B4-BE49-F238E27FC236}">
                <a16:creationId xmlns:a16="http://schemas.microsoft.com/office/drawing/2014/main" id="{0B4BA724-83C4-DE43-AB7B-AB252BC2E067}"/>
              </a:ext>
            </a:extLst>
          </p:cNvPr>
          <p:cNvSpPr txBox="1"/>
          <p:nvPr/>
        </p:nvSpPr>
        <p:spPr>
          <a:xfrm>
            <a:off x="1826157" y="2587786"/>
            <a:ext cx="3389376" cy="523220"/>
          </a:xfrm>
          <a:prstGeom prst="rect">
            <a:avLst/>
          </a:prstGeom>
          <a:noFill/>
        </p:spPr>
        <p:txBody>
          <a:bodyPr wrap="square" rtlCol="0">
            <a:spAutoFit/>
          </a:bodyPr>
          <a:lstStyle/>
          <a:p>
            <a:r>
              <a:rPr lang="ko-KR" altLang="en-US" sz="2800" dirty="0"/>
              <a:t>분실하다</a:t>
            </a:r>
            <a:endParaRPr lang="en-US" sz="2800" dirty="0"/>
          </a:p>
        </p:txBody>
      </p:sp>
      <p:sp>
        <p:nvSpPr>
          <p:cNvPr id="30" name="TextBox 29">
            <a:extLst>
              <a:ext uri="{FF2B5EF4-FFF2-40B4-BE49-F238E27FC236}">
                <a16:creationId xmlns:a16="http://schemas.microsoft.com/office/drawing/2014/main" id="{1E52B8E6-F5E6-3444-B335-2D62E1DE88B8}"/>
              </a:ext>
            </a:extLst>
          </p:cNvPr>
          <p:cNvSpPr txBox="1"/>
          <p:nvPr/>
        </p:nvSpPr>
        <p:spPr>
          <a:xfrm>
            <a:off x="7190957" y="2575572"/>
            <a:ext cx="3389376" cy="523220"/>
          </a:xfrm>
          <a:prstGeom prst="rect">
            <a:avLst/>
          </a:prstGeom>
          <a:noFill/>
        </p:spPr>
        <p:txBody>
          <a:bodyPr wrap="square" rtlCol="0">
            <a:spAutoFit/>
          </a:bodyPr>
          <a:lstStyle/>
          <a:p>
            <a:r>
              <a:rPr lang="ko-KR" altLang="en-US" sz="2800" dirty="0"/>
              <a:t>소중하다</a:t>
            </a:r>
            <a:endParaRPr lang="en-US" sz="2800" dirty="0"/>
          </a:p>
        </p:txBody>
      </p:sp>
      <p:sp>
        <p:nvSpPr>
          <p:cNvPr id="32" name="TextBox 31">
            <a:extLst>
              <a:ext uri="{FF2B5EF4-FFF2-40B4-BE49-F238E27FC236}">
                <a16:creationId xmlns:a16="http://schemas.microsoft.com/office/drawing/2014/main" id="{FE6A54FE-167D-E84C-9B15-5B3A94F4EE47}"/>
              </a:ext>
            </a:extLst>
          </p:cNvPr>
          <p:cNvSpPr txBox="1"/>
          <p:nvPr/>
        </p:nvSpPr>
        <p:spPr>
          <a:xfrm>
            <a:off x="1826157" y="3252964"/>
            <a:ext cx="3389376" cy="523220"/>
          </a:xfrm>
          <a:prstGeom prst="rect">
            <a:avLst/>
          </a:prstGeom>
          <a:noFill/>
        </p:spPr>
        <p:txBody>
          <a:bodyPr wrap="square" rtlCol="0">
            <a:spAutoFit/>
          </a:bodyPr>
          <a:lstStyle/>
          <a:p>
            <a:r>
              <a:rPr lang="ko-KR" altLang="en-US" sz="2800" dirty="0"/>
              <a:t>당황하다</a:t>
            </a:r>
            <a:endParaRPr lang="en-US" sz="2800" dirty="0"/>
          </a:p>
        </p:txBody>
      </p:sp>
      <p:sp>
        <p:nvSpPr>
          <p:cNvPr id="34" name="TextBox 33">
            <a:extLst>
              <a:ext uri="{FF2B5EF4-FFF2-40B4-BE49-F238E27FC236}">
                <a16:creationId xmlns:a16="http://schemas.microsoft.com/office/drawing/2014/main" id="{6E6D648A-6470-4B4E-B352-56D5C0EE3C80}"/>
              </a:ext>
            </a:extLst>
          </p:cNvPr>
          <p:cNvSpPr txBox="1"/>
          <p:nvPr/>
        </p:nvSpPr>
        <p:spPr>
          <a:xfrm>
            <a:off x="7190957" y="3245972"/>
            <a:ext cx="3389376" cy="523220"/>
          </a:xfrm>
          <a:prstGeom prst="rect">
            <a:avLst/>
          </a:prstGeom>
          <a:noFill/>
        </p:spPr>
        <p:txBody>
          <a:bodyPr wrap="square" rtlCol="0">
            <a:spAutoFit/>
          </a:bodyPr>
          <a:lstStyle/>
          <a:p>
            <a:r>
              <a:rPr lang="ko-KR" altLang="en-US" sz="2800" dirty="0"/>
              <a:t>이상하다</a:t>
            </a:r>
            <a:endParaRPr lang="en-US" sz="2800" dirty="0"/>
          </a:p>
        </p:txBody>
      </p:sp>
      <p:sp>
        <p:nvSpPr>
          <p:cNvPr id="36" name="TextBox 35">
            <a:extLst>
              <a:ext uri="{FF2B5EF4-FFF2-40B4-BE49-F238E27FC236}">
                <a16:creationId xmlns:a16="http://schemas.microsoft.com/office/drawing/2014/main" id="{1DC5F178-8A41-9346-B4DB-6C473C22F918}"/>
              </a:ext>
            </a:extLst>
          </p:cNvPr>
          <p:cNvSpPr txBox="1"/>
          <p:nvPr/>
        </p:nvSpPr>
        <p:spPr>
          <a:xfrm>
            <a:off x="1826157" y="3918142"/>
            <a:ext cx="3389376" cy="523220"/>
          </a:xfrm>
          <a:prstGeom prst="rect">
            <a:avLst/>
          </a:prstGeom>
          <a:noFill/>
        </p:spPr>
        <p:txBody>
          <a:bodyPr wrap="square" rtlCol="0">
            <a:spAutoFit/>
          </a:bodyPr>
          <a:lstStyle/>
          <a:p>
            <a:r>
              <a:rPr lang="ko-KR" altLang="en-US" sz="2800" dirty="0"/>
              <a:t>큰일이다</a:t>
            </a:r>
            <a:endParaRPr lang="en-US" sz="2800" dirty="0"/>
          </a:p>
        </p:txBody>
      </p:sp>
      <p:sp>
        <p:nvSpPr>
          <p:cNvPr id="38" name="TextBox 37">
            <a:extLst>
              <a:ext uri="{FF2B5EF4-FFF2-40B4-BE49-F238E27FC236}">
                <a16:creationId xmlns:a16="http://schemas.microsoft.com/office/drawing/2014/main" id="{898B2450-045A-3846-AE0D-D711EFB0711C}"/>
              </a:ext>
            </a:extLst>
          </p:cNvPr>
          <p:cNvSpPr txBox="1"/>
          <p:nvPr/>
        </p:nvSpPr>
        <p:spPr>
          <a:xfrm>
            <a:off x="7190957" y="3916372"/>
            <a:ext cx="3389376" cy="523220"/>
          </a:xfrm>
          <a:prstGeom prst="rect">
            <a:avLst/>
          </a:prstGeom>
          <a:noFill/>
        </p:spPr>
        <p:txBody>
          <a:bodyPr wrap="square" rtlCol="0">
            <a:spAutoFit/>
          </a:bodyPr>
          <a:lstStyle/>
          <a:p>
            <a:r>
              <a:rPr lang="ko-KR" altLang="en-US" sz="2800" dirty="0"/>
              <a:t>맡기다</a:t>
            </a:r>
            <a:endParaRPr lang="en-US" sz="2800" dirty="0"/>
          </a:p>
        </p:txBody>
      </p:sp>
      <p:sp>
        <p:nvSpPr>
          <p:cNvPr id="40" name="TextBox 39">
            <a:extLst>
              <a:ext uri="{FF2B5EF4-FFF2-40B4-BE49-F238E27FC236}">
                <a16:creationId xmlns:a16="http://schemas.microsoft.com/office/drawing/2014/main" id="{C25E8CD1-5D6D-8045-9742-12CE1EDDC04D}"/>
              </a:ext>
            </a:extLst>
          </p:cNvPr>
          <p:cNvSpPr txBox="1"/>
          <p:nvPr/>
        </p:nvSpPr>
        <p:spPr>
          <a:xfrm>
            <a:off x="1826157" y="4583320"/>
            <a:ext cx="3389376" cy="523220"/>
          </a:xfrm>
          <a:prstGeom prst="rect">
            <a:avLst/>
          </a:prstGeom>
          <a:noFill/>
        </p:spPr>
        <p:txBody>
          <a:bodyPr wrap="square" rtlCol="0">
            <a:spAutoFit/>
          </a:bodyPr>
          <a:lstStyle/>
          <a:p>
            <a:r>
              <a:rPr lang="ko-KR" altLang="en-US" sz="2800" dirty="0"/>
              <a:t>챙기다</a:t>
            </a:r>
            <a:endParaRPr lang="en-US" sz="2800" dirty="0"/>
          </a:p>
        </p:txBody>
      </p:sp>
      <p:sp>
        <p:nvSpPr>
          <p:cNvPr id="48" name="TextBox 47">
            <a:extLst>
              <a:ext uri="{FF2B5EF4-FFF2-40B4-BE49-F238E27FC236}">
                <a16:creationId xmlns:a16="http://schemas.microsoft.com/office/drawing/2014/main" id="{560F6C6B-EF2D-954A-AA4F-64C5FB9678DE}"/>
              </a:ext>
            </a:extLst>
          </p:cNvPr>
          <p:cNvSpPr txBox="1"/>
          <p:nvPr/>
        </p:nvSpPr>
        <p:spPr>
          <a:xfrm>
            <a:off x="7427167" y="6344816"/>
            <a:ext cx="184731" cy="369332"/>
          </a:xfrm>
          <a:prstGeom prst="rect">
            <a:avLst/>
          </a:prstGeom>
          <a:noFill/>
        </p:spPr>
        <p:txBody>
          <a:bodyPr wrap="none" rtlCol="0">
            <a:spAutoFit/>
          </a:bodyPr>
          <a:lstStyle/>
          <a:p>
            <a:endParaRPr lang="en-US" dirty="0"/>
          </a:p>
        </p:txBody>
      </p:sp>
      <p:sp>
        <p:nvSpPr>
          <p:cNvPr id="23" name="TextBox 22">
            <a:extLst>
              <a:ext uri="{FF2B5EF4-FFF2-40B4-BE49-F238E27FC236}">
                <a16:creationId xmlns:a16="http://schemas.microsoft.com/office/drawing/2014/main" id="{D35A4EE1-0118-C44C-A96C-690C6278A35A}"/>
              </a:ext>
            </a:extLst>
          </p:cNvPr>
          <p:cNvSpPr txBox="1"/>
          <p:nvPr/>
        </p:nvSpPr>
        <p:spPr>
          <a:xfrm>
            <a:off x="7190957" y="4586772"/>
            <a:ext cx="3389376" cy="523220"/>
          </a:xfrm>
          <a:prstGeom prst="rect">
            <a:avLst/>
          </a:prstGeom>
          <a:noFill/>
        </p:spPr>
        <p:txBody>
          <a:bodyPr wrap="square" rtlCol="0">
            <a:spAutoFit/>
          </a:bodyPr>
          <a:lstStyle/>
          <a:p>
            <a:r>
              <a:rPr lang="ko-KR" altLang="en-US" sz="2800" dirty="0"/>
              <a:t>찾다</a:t>
            </a:r>
            <a:endParaRPr lang="en-US" sz="2800" dirty="0"/>
          </a:p>
        </p:txBody>
      </p:sp>
      <p:sp>
        <p:nvSpPr>
          <p:cNvPr id="3" name="TextBox 2">
            <a:extLst>
              <a:ext uri="{FF2B5EF4-FFF2-40B4-BE49-F238E27FC236}">
                <a16:creationId xmlns:a16="http://schemas.microsoft.com/office/drawing/2014/main" id="{993EE3CA-934C-A248-858B-FB69B396F37B}"/>
              </a:ext>
            </a:extLst>
          </p:cNvPr>
          <p:cNvSpPr txBox="1"/>
          <p:nvPr/>
        </p:nvSpPr>
        <p:spPr>
          <a:xfrm>
            <a:off x="5215533" y="2208671"/>
            <a:ext cx="184731" cy="369332"/>
          </a:xfrm>
          <a:prstGeom prst="rect">
            <a:avLst/>
          </a:prstGeom>
          <a:noFill/>
        </p:spPr>
        <p:txBody>
          <a:bodyPr wrap="none" rtlCol="0">
            <a:spAutoFit/>
          </a:bodyPr>
          <a:lstStyle/>
          <a:p>
            <a:endParaRPr lang="en-US" dirty="0"/>
          </a:p>
        </p:txBody>
      </p:sp>
      <p:sp>
        <p:nvSpPr>
          <p:cNvPr id="21" name="TextBox 20">
            <a:extLst>
              <a:ext uri="{FF2B5EF4-FFF2-40B4-BE49-F238E27FC236}">
                <a16:creationId xmlns:a16="http://schemas.microsoft.com/office/drawing/2014/main" id="{DD799390-88F7-FE4F-9E7B-8B2041311848}"/>
              </a:ext>
            </a:extLst>
          </p:cNvPr>
          <p:cNvSpPr txBox="1"/>
          <p:nvPr/>
        </p:nvSpPr>
        <p:spPr>
          <a:xfrm>
            <a:off x="1826157" y="5248496"/>
            <a:ext cx="3389376" cy="523220"/>
          </a:xfrm>
          <a:prstGeom prst="rect">
            <a:avLst/>
          </a:prstGeom>
          <a:noFill/>
        </p:spPr>
        <p:txBody>
          <a:bodyPr wrap="square" rtlCol="0">
            <a:spAutoFit/>
          </a:bodyPr>
          <a:lstStyle/>
          <a:p>
            <a:r>
              <a:rPr lang="ko-KR" altLang="en-US" sz="2800" dirty="0"/>
              <a:t>홈페이지에 올리다</a:t>
            </a:r>
            <a:endParaRPr lang="en-US" sz="2800" dirty="0"/>
          </a:p>
        </p:txBody>
      </p:sp>
      <p:sp>
        <p:nvSpPr>
          <p:cNvPr id="18" name="Google Shape;182;p29">
            <a:extLst>
              <a:ext uri="{FF2B5EF4-FFF2-40B4-BE49-F238E27FC236}">
                <a16:creationId xmlns:a16="http://schemas.microsoft.com/office/drawing/2014/main" id="{FE027E55-C8F4-FB49-BD61-9B4DB3AA6573}"/>
              </a:ext>
            </a:extLst>
          </p:cNvPr>
          <p:cNvSpPr txBox="1"/>
          <p:nvPr/>
        </p:nvSpPr>
        <p:spPr>
          <a:xfrm>
            <a:off x="0" y="6227451"/>
            <a:ext cx="12192000" cy="630549"/>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03310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P spid="26" grpId="0"/>
      <p:bldP spid="28" grpId="0"/>
      <p:bldP spid="30" grpId="0"/>
      <p:bldP spid="32" grpId="0"/>
      <p:bldP spid="34" grpId="0"/>
      <p:bldP spid="36" grpId="0"/>
      <p:bldP spid="38" grpId="0"/>
      <p:bldP spid="40" grpId="0"/>
      <p:bldP spid="23"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B23F0-5079-394C-BF3C-126371CCC36E}"/>
              </a:ext>
            </a:extLst>
          </p:cNvPr>
          <p:cNvSpPr>
            <a:spLocks noGrp="1"/>
          </p:cNvSpPr>
          <p:nvPr>
            <p:ph type="title"/>
          </p:nvPr>
        </p:nvSpPr>
        <p:spPr>
          <a:xfrm>
            <a:off x="3512089" y="217846"/>
            <a:ext cx="5167822" cy="843148"/>
          </a:xfrm>
          <a:solidFill>
            <a:schemeClr val="accent5">
              <a:lumMod val="20000"/>
              <a:lumOff val="80000"/>
            </a:schemeClr>
          </a:solidFill>
        </p:spPr>
        <p:txBody>
          <a:bodyPr>
            <a:normAutofit fontScale="90000"/>
          </a:bodyPr>
          <a:lstStyle/>
          <a:p>
            <a:pPr algn="ctr"/>
            <a:r>
              <a:rPr lang="en-US" altLang="ko-KR" sz="2800" dirty="0"/>
              <a:t>Unit 06 </a:t>
            </a:r>
            <a:r>
              <a:rPr lang="ko-KR" altLang="en-US" sz="2800" dirty="0"/>
              <a:t>내 물건은 어디에</a:t>
            </a:r>
            <a:br>
              <a:rPr lang="en-US" altLang="ko-KR" sz="2800" dirty="0"/>
            </a:br>
            <a:r>
              <a:rPr lang="ko-KR" altLang="en-US" sz="2800" dirty="0"/>
              <a:t>문법과 표현 </a:t>
            </a:r>
            <a:r>
              <a:rPr lang="en-US" altLang="ko-KR" sz="2800" dirty="0"/>
              <a:t>1</a:t>
            </a:r>
            <a:endParaRPr lang="en-US" sz="2800" dirty="0"/>
          </a:p>
        </p:txBody>
      </p:sp>
      <p:sp>
        <p:nvSpPr>
          <p:cNvPr id="8" name="Content Placeholder 6">
            <a:extLst>
              <a:ext uri="{FF2B5EF4-FFF2-40B4-BE49-F238E27FC236}">
                <a16:creationId xmlns:a16="http://schemas.microsoft.com/office/drawing/2014/main" id="{89FEB4AE-4C8D-8E40-8FC2-9587F9E66CDC}"/>
              </a:ext>
            </a:extLst>
          </p:cNvPr>
          <p:cNvSpPr txBox="1">
            <a:spLocks/>
          </p:cNvSpPr>
          <p:nvPr/>
        </p:nvSpPr>
        <p:spPr>
          <a:xfrm>
            <a:off x="1120244" y="2492064"/>
            <a:ext cx="8946541" cy="7002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endParaRPr lang="en-US" altLang="ko-KR" dirty="0"/>
          </a:p>
          <a:p>
            <a:pPr marL="0" indent="0">
              <a:buFont typeface="Wingdings 3" charset="2"/>
              <a:buNone/>
            </a:pPr>
            <a:endParaRPr lang="en-US" dirty="0"/>
          </a:p>
        </p:txBody>
      </p:sp>
      <p:sp>
        <p:nvSpPr>
          <p:cNvPr id="13" name="TextBox 12">
            <a:extLst>
              <a:ext uri="{FF2B5EF4-FFF2-40B4-BE49-F238E27FC236}">
                <a16:creationId xmlns:a16="http://schemas.microsoft.com/office/drawing/2014/main" id="{B1718662-50A5-0040-900F-5F21C8736389}"/>
              </a:ext>
            </a:extLst>
          </p:cNvPr>
          <p:cNvSpPr txBox="1"/>
          <p:nvPr/>
        </p:nvSpPr>
        <p:spPr>
          <a:xfrm>
            <a:off x="239486" y="1201344"/>
            <a:ext cx="9404723" cy="646331"/>
          </a:xfrm>
          <a:prstGeom prst="rect">
            <a:avLst/>
          </a:prstGeom>
          <a:noFill/>
        </p:spPr>
        <p:txBody>
          <a:bodyPr wrap="square" rtlCol="0">
            <a:spAutoFit/>
          </a:bodyPr>
          <a:lstStyle/>
          <a:p>
            <a:pPr marL="571500" indent="-571500">
              <a:buFont typeface="Arial" panose="020B0604020202020204" pitchFamily="34" charset="0"/>
              <a:buChar char="•"/>
            </a:pPr>
            <a:r>
              <a:rPr lang="en-US" altLang="ko-KR" sz="3600" dirty="0">
                <a:solidFill>
                  <a:srgbClr val="FF0000"/>
                </a:solidFill>
              </a:rPr>
              <a:t>~</a:t>
            </a:r>
            <a:r>
              <a:rPr lang="ko-KR" altLang="en-US" sz="3600" dirty="0">
                <a:solidFill>
                  <a:srgbClr val="FF0000"/>
                </a:solidFill>
              </a:rPr>
              <a:t>더라</a:t>
            </a:r>
            <a:endParaRPr lang="en-US" altLang="ko-KR" sz="2000" dirty="0"/>
          </a:p>
        </p:txBody>
      </p:sp>
      <p:sp>
        <p:nvSpPr>
          <p:cNvPr id="15" name="Content Placeholder 6">
            <a:extLst>
              <a:ext uri="{FF2B5EF4-FFF2-40B4-BE49-F238E27FC236}">
                <a16:creationId xmlns:a16="http://schemas.microsoft.com/office/drawing/2014/main" id="{35D53B16-BB5C-2345-93E1-7B15B2BE7F44}"/>
              </a:ext>
            </a:extLst>
          </p:cNvPr>
          <p:cNvSpPr txBox="1">
            <a:spLocks/>
          </p:cNvSpPr>
          <p:nvPr/>
        </p:nvSpPr>
        <p:spPr>
          <a:xfrm>
            <a:off x="1120244" y="3317333"/>
            <a:ext cx="8946541" cy="7002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endParaRPr lang="en-US" altLang="ko-KR" dirty="0"/>
          </a:p>
          <a:p>
            <a:pPr marL="0" indent="0">
              <a:buFont typeface="Wingdings 3" charset="2"/>
              <a:buNone/>
            </a:pPr>
            <a:endParaRPr lang="en-US" dirty="0"/>
          </a:p>
        </p:txBody>
      </p:sp>
      <p:sp>
        <p:nvSpPr>
          <p:cNvPr id="19" name="TextBox 18">
            <a:extLst>
              <a:ext uri="{FF2B5EF4-FFF2-40B4-BE49-F238E27FC236}">
                <a16:creationId xmlns:a16="http://schemas.microsoft.com/office/drawing/2014/main" id="{C9A42E1D-8A77-FD4D-9579-ADE59E26D0FD}"/>
              </a:ext>
            </a:extLst>
          </p:cNvPr>
          <p:cNvSpPr txBox="1"/>
          <p:nvPr/>
        </p:nvSpPr>
        <p:spPr>
          <a:xfrm>
            <a:off x="101273" y="3189289"/>
            <a:ext cx="11756571" cy="584775"/>
          </a:xfrm>
          <a:prstGeom prst="rect">
            <a:avLst/>
          </a:prstGeom>
          <a:noFill/>
        </p:spPr>
        <p:txBody>
          <a:bodyPr wrap="square" rtlCol="0">
            <a:spAutoFit/>
          </a:bodyPr>
          <a:lstStyle/>
          <a:p>
            <a:r>
              <a:rPr lang="ko-KR" altLang="en-US" sz="3200" dirty="0"/>
              <a:t> </a:t>
            </a:r>
            <a:r>
              <a:rPr lang="en-US" altLang="ko-KR" sz="3000" dirty="0"/>
              <a:t>1.</a:t>
            </a:r>
            <a:r>
              <a:rPr lang="ko-KR" altLang="en-US" sz="3000" dirty="0"/>
              <a:t> 내 지갑이 책상 밑에 떨어져  </a:t>
            </a:r>
            <a:r>
              <a:rPr lang="ko-KR" altLang="en-US" sz="3000" dirty="0">
                <a:solidFill>
                  <a:srgbClr val="FF0000"/>
                </a:solidFill>
              </a:rPr>
              <a:t>있더라</a:t>
            </a:r>
            <a:r>
              <a:rPr lang="en-US" altLang="ko-KR" sz="3000" dirty="0"/>
              <a:t>.</a:t>
            </a:r>
            <a:endParaRPr lang="en-US" sz="3000" dirty="0"/>
          </a:p>
        </p:txBody>
      </p:sp>
      <p:sp>
        <p:nvSpPr>
          <p:cNvPr id="20" name="TextBox 19">
            <a:extLst>
              <a:ext uri="{FF2B5EF4-FFF2-40B4-BE49-F238E27FC236}">
                <a16:creationId xmlns:a16="http://schemas.microsoft.com/office/drawing/2014/main" id="{6E37A98B-97AB-F34F-B040-F6A753C81984}"/>
              </a:ext>
            </a:extLst>
          </p:cNvPr>
          <p:cNvSpPr txBox="1"/>
          <p:nvPr/>
        </p:nvSpPr>
        <p:spPr>
          <a:xfrm>
            <a:off x="101273" y="4017598"/>
            <a:ext cx="11587372" cy="584775"/>
          </a:xfrm>
          <a:prstGeom prst="rect">
            <a:avLst/>
          </a:prstGeom>
          <a:noFill/>
        </p:spPr>
        <p:txBody>
          <a:bodyPr wrap="square" rtlCol="0">
            <a:spAutoFit/>
          </a:bodyPr>
          <a:lstStyle/>
          <a:p>
            <a:r>
              <a:rPr lang="ko-KR" altLang="en-US" sz="3200" dirty="0"/>
              <a:t> </a:t>
            </a:r>
            <a:r>
              <a:rPr lang="en-US" altLang="ko-KR" sz="3000" dirty="0"/>
              <a:t>2.</a:t>
            </a:r>
            <a:r>
              <a:rPr lang="ko-KR" altLang="en-US" sz="3000" dirty="0"/>
              <a:t> 주말에 시청 근처 쇼핑센터에 갔는데 사람이 </a:t>
            </a:r>
            <a:r>
              <a:rPr lang="ko-KR" altLang="en-US" sz="3000" dirty="0">
                <a:solidFill>
                  <a:srgbClr val="FF0000"/>
                </a:solidFill>
              </a:rPr>
              <a:t>많더라</a:t>
            </a:r>
            <a:r>
              <a:rPr lang="en-US" altLang="ko-KR" sz="3000" dirty="0"/>
              <a:t>.</a:t>
            </a:r>
            <a:endParaRPr lang="en-US" sz="3000" dirty="0"/>
          </a:p>
        </p:txBody>
      </p:sp>
      <p:sp>
        <p:nvSpPr>
          <p:cNvPr id="22" name="TextBox 21">
            <a:extLst>
              <a:ext uri="{FF2B5EF4-FFF2-40B4-BE49-F238E27FC236}">
                <a16:creationId xmlns:a16="http://schemas.microsoft.com/office/drawing/2014/main" id="{22CC60B1-4D06-0B45-8001-CA66D3BA40F1}"/>
              </a:ext>
            </a:extLst>
          </p:cNvPr>
          <p:cNvSpPr txBox="1"/>
          <p:nvPr/>
        </p:nvSpPr>
        <p:spPr>
          <a:xfrm>
            <a:off x="239486" y="4742624"/>
            <a:ext cx="11696333" cy="1402050"/>
          </a:xfrm>
          <a:prstGeom prst="rect">
            <a:avLst/>
          </a:prstGeom>
          <a:noFill/>
        </p:spPr>
        <p:txBody>
          <a:bodyPr wrap="square" rtlCol="0">
            <a:spAutoFit/>
          </a:bodyPr>
          <a:lstStyle/>
          <a:p>
            <a:pPr>
              <a:lnSpc>
                <a:spcPct val="150000"/>
              </a:lnSpc>
            </a:pPr>
            <a:r>
              <a:rPr lang="en-US" altLang="ko-KR" sz="2800" dirty="0"/>
              <a:t>3.</a:t>
            </a:r>
            <a:r>
              <a:rPr lang="ko-KR" altLang="en-US" sz="2800" dirty="0"/>
              <a:t> </a:t>
            </a:r>
            <a:r>
              <a:rPr lang="en-US" altLang="ko-KR" sz="3000" dirty="0"/>
              <a:t>A</a:t>
            </a:r>
            <a:r>
              <a:rPr lang="ko-KR" altLang="en-US" sz="3000" dirty="0"/>
              <a:t>   도서관에서 책 빌려 </a:t>
            </a:r>
            <a:r>
              <a:rPr lang="ko-KR" altLang="en-US" sz="3000" dirty="0" err="1"/>
              <a:t>왔어</a:t>
            </a:r>
            <a:r>
              <a:rPr lang="en-US" altLang="ko-KR" sz="3000"/>
              <a:t>?</a:t>
            </a:r>
            <a:r>
              <a:rPr lang="ko-KR" altLang="en-US" sz="3000"/>
              <a:t> 책 가져왔으면 나도 같이 읽자</a:t>
            </a:r>
            <a:r>
              <a:rPr lang="en-US" altLang="ko-KR" sz="3000"/>
              <a:t>.</a:t>
            </a:r>
          </a:p>
          <a:p>
            <a:pPr>
              <a:lnSpc>
                <a:spcPct val="150000"/>
              </a:lnSpc>
            </a:pPr>
            <a:r>
              <a:rPr lang="ko-KR" altLang="en-US" sz="3000"/>
              <a:t>    </a:t>
            </a:r>
            <a:r>
              <a:rPr lang="en-US" sz="3000"/>
              <a:t>B </a:t>
            </a:r>
            <a:r>
              <a:rPr lang="ko-KR" altLang="en-US" sz="3000"/>
              <a:t>  아니</a:t>
            </a:r>
            <a:r>
              <a:rPr lang="en-US" altLang="ko-KR" sz="3000"/>
              <a:t>,</a:t>
            </a:r>
            <a:r>
              <a:rPr lang="ko-KR" altLang="en-US" sz="3000"/>
              <a:t> 못 </a:t>
            </a:r>
            <a:r>
              <a:rPr lang="ko-KR" altLang="en-US" sz="3000" err="1"/>
              <a:t>빌렸어</a:t>
            </a:r>
            <a:r>
              <a:rPr lang="en-US" altLang="ko-KR" sz="3000"/>
              <a:t>.</a:t>
            </a:r>
            <a:r>
              <a:rPr lang="ko-KR" altLang="en-US" sz="3000"/>
              <a:t> 다른 사람이 그 책을 벌써 </a:t>
            </a:r>
            <a:r>
              <a:rPr lang="ko-KR" altLang="en-US" sz="3000">
                <a:solidFill>
                  <a:srgbClr val="FF0000"/>
                </a:solidFill>
              </a:rPr>
              <a:t>빌려갔더라</a:t>
            </a:r>
            <a:r>
              <a:rPr lang="en-US" altLang="ko-KR" sz="3000"/>
              <a:t>.</a:t>
            </a:r>
          </a:p>
        </p:txBody>
      </p:sp>
      <p:sp>
        <p:nvSpPr>
          <p:cNvPr id="3" name="TextBox 2">
            <a:extLst>
              <a:ext uri="{FF2B5EF4-FFF2-40B4-BE49-F238E27FC236}">
                <a16:creationId xmlns:a16="http://schemas.microsoft.com/office/drawing/2014/main" id="{76D381F5-BC82-3E4C-8E7C-B437CF771B7E}"/>
              </a:ext>
            </a:extLst>
          </p:cNvPr>
          <p:cNvSpPr txBox="1"/>
          <p:nvPr/>
        </p:nvSpPr>
        <p:spPr>
          <a:xfrm>
            <a:off x="496694" y="1743812"/>
            <a:ext cx="10952480" cy="1246495"/>
          </a:xfrm>
          <a:prstGeom prst="rect">
            <a:avLst/>
          </a:prstGeom>
          <a:solidFill>
            <a:schemeClr val="accent5">
              <a:lumMod val="20000"/>
              <a:lumOff val="80000"/>
            </a:schemeClr>
          </a:solidFill>
        </p:spPr>
        <p:txBody>
          <a:bodyPr wrap="square" rtlCol="0">
            <a:spAutoFit/>
          </a:bodyPr>
          <a:lstStyle/>
          <a:p>
            <a:r>
              <a:rPr lang="en-US" altLang="ko-KR" sz="2500" dirty="0"/>
              <a:t>(Attached to a verb or an adjective) This is used to say something to friends, juniors, or close acquaintances. It is used to P. ass on direct experiences or newly realized facts. It can be used as an exclamation.</a:t>
            </a:r>
          </a:p>
        </p:txBody>
      </p:sp>
      <p:sp>
        <p:nvSpPr>
          <p:cNvPr id="10" name="Google Shape;182;p29">
            <a:extLst>
              <a:ext uri="{FF2B5EF4-FFF2-40B4-BE49-F238E27FC236}">
                <a16:creationId xmlns:a16="http://schemas.microsoft.com/office/drawing/2014/main" id="{4D375CB6-1D59-A448-B95D-17E542FBFE56}"/>
              </a:ext>
            </a:extLst>
          </p:cNvPr>
          <p:cNvSpPr txBox="1"/>
          <p:nvPr/>
        </p:nvSpPr>
        <p:spPr>
          <a:xfrm>
            <a:off x="0" y="6273225"/>
            <a:ext cx="12192000" cy="584775"/>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08017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p:tgtEl>
                                          <p:spTgt spid="19"/>
                                        </p:tgtEl>
                                        <p:attrNameLst>
                                          <p:attrName>ppt_y</p:attrName>
                                        </p:attrNameLst>
                                      </p:cBhvr>
                                      <p:tavLst>
                                        <p:tav tm="0">
                                          <p:val>
                                            <p:strVal val="#ppt_y+#ppt_h*1.125000"/>
                                          </p:val>
                                        </p:tav>
                                        <p:tav tm="100000">
                                          <p:val>
                                            <p:strVal val="#ppt_y"/>
                                          </p:val>
                                        </p:tav>
                                      </p:tavLst>
                                    </p:anim>
                                    <p:animEffect transition="in" filter="wipe(up)">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p:tgtEl>
                                          <p:spTgt spid="20"/>
                                        </p:tgtEl>
                                        <p:attrNameLst>
                                          <p:attrName>ppt_y</p:attrName>
                                        </p:attrNameLst>
                                      </p:cBhvr>
                                      <p:tavLst>
                                        <p:tav tm="0">
                                          <p:val>
                                            <p:strVal val="#ppt_y+#ppt_h*1.125000"/>
                                          </p:val>
                                        </p:tav>
                                        <p:tav tm="100000">
                                          <p:val>
                                            <p:strVal val="#ppt_y"/>
                                          </p:val>
                                        </p:tav>
                                      </p:tavLst>
                                    </p:anim>
                                    <p:animEffect transition="in" filter="wipe(up)">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p:tgtEl>
                                          <p:spTgt spid="22"/>
                                        </p:tgtEl>
                                        <p:attrNameLst>
                                          <p:attrName>ppt_y</p:attrName>
                                        </p:attrNameLst>
                                      </p:cBhvr>
                                      <p:tavLst>
                                        <p:tav tm="0">
                                          <p:val>
                                            <p:strVal val="#ppt_y+#ppt_h*1.125000"/>
                                          </p:val>
                                        </p:tav>
                                        <p:tav tm="100000">
                                          <p:val>
                                            <p:strVal val="#ppt_y"/>
                                          </p:val>
                                        </p:tav>
                                      </p:tavLst>
                                    </p:anim>
                                    <p:animEffect transition="in" filter="wipe(up)">
                                      <p:cBhvr>
                                        <p:cTn id="2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0" grpId="0"/>
      <p:bldP spid="22"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43C9B1-2B9A-4744-87DA-F170788E7E7B}"/>
              </a:ext>
            </a:extLst>
          </p:cNvPr>
          <p:cNvSpPr>
            <a:spLocks noGrp="1"/>
          </p:cNvSpPr>
          <p:nvPr>
            <p:ph idx="1"/>
          </p:nvPr>
        </p:nvSpPr>
        <p:spPr>
          <a:xfrm>
            <a:off x="2171211" y="1731366"/>
            <a:ext cx="8946541" cy="6232318"/>
          </a:xfrm>
        </p:spPr>
        <p:txBody>
          <a:bodyPr vert="horz" lIns="91440" tIns="45720" rIns="91440" bIns="45720" rtlCol="0" anchor="t">
            <a:normAutofit/>
          </a:bodyPr>
          <a:lstStyle/>
          <a:p>
            <a:r>
              <a:rPr lang="ko-KR" altLang="en-US" dirty="0">
                <a:ea typeface="맑은 고딕"/>
              </a:rPr>
              <a:t>   </a:t>
            </a:r>
            <a:r>
              <a:rPr lang="ko-KR" altLang="en-US" sz="2800" dirty="0">
                <a:ea typeface="맑은 고딕"/>
              </a:rPr>
              <a:t> 예쁘다</a:t>
            </a:r>
            <a:r>
              <a:rPr lang="en-US" altLang="ko-KR" dirty="0">
                <a:ea typeface="맑은 고딕"/>
              </a:rPr>
              <a:t> </a:t>
            </a:r>
            <a:r>
              <a:rPr lang="ko-KR" altLang="en-US" dirty="0">
                <a:ea typeface="맑은 고딕"/>
              </a:rPr>
              <a:t>                </a:t>
            </a:r>
            <a:endParaRPr lang="en-US" altLang="ko-KR" sz="2800"/>
          </a:p>
          <a:p>
            <a:r>
              <a:rPr lang="ko-KR" altLang="en-US" dirty="0">
                <a:ea typeface="맑은 고딕"/>
              </a:rPr>
              <a:t>   </a:t>
            </a:r>
            <a:r>
              <a:rPr lang="ko-KR" altLang="en-US" sz="2800" dirty="0">
                <a:ea typeface="맑은 고딕"/>
              </a:rPr>
              <a:t> 멋지다</a:t>
            </a:r>
            <a:r>
              <a:rPr lang="en-US" dirty="0"/>
              <a:t>  </a:t>
            </a:r>
            <a:endParaRPr lang="en-US" altLang="ko-KR" sz="2800" dirty="0"/>
          </a:p>
          <a:p>
            <a:r>
              <a:rPr lang="ko-KR" altLang="en-US" dirty="0">
                <a:ea typeface="맑은 고딕"/>
              </a:rPr>
              <a:t>   </a:t>
            </a:r>
            <a:r>
              <a:rPr lang="ko-KR" altLang="en-US" sz="2800" dirty="0">
                <a:ea typeface="맑은 고딕"/>
              </a:rPr>
              <a:t> 빠르다</a:t>
            </a:r>
            <a:endParaRPr lang="en-US" altLang="ko-KR" sz="2800" dirty="0">
              <a:ea typeface="맑은 고딕"/>
            </a:endParaRPr>
          </a:p>
          <a:p>
            <a:r>
              <a:rPr lang="ko-KR" altLang="en-US" dirty="0">
                <a:ea typeface="맑은 고딕"/>
              </a:rPr>
              <a:t>   </a:t>
            </a:r>
            <a:r>
              <a:rPr lang="ko-KR" altLang="en-US" sz="2800" dirty="0">
                <a:ea typeface="맑은 고딕"/>
              </a:rPr>
              <a:t> 느리다</a:t>
            </a:r>
            <a:endParaRPr lang="en-US" altLang="ko-KR" sz="2800" dirty="0">
              <a:ea typeface="맑은 고딕"/>
            </a:endParaRPr>
          </a:p>
          <a:p>
            <a:r>
              <a:rPr lang="ko-KR" altLang="en-US" dirty="0">
                <a:ea typeface="맑은 고딕"/>
              </a:rPr>
              <a:t>    모르다                 </a:t>
            </a:r>
            <a:endParaRPr lang="en-US" altLang="ko-KR" sz="2800" dirty="0"/>
          </a:p>
          <a:p>
            <a:r>
              <a:rPr lang="ko-KR" altLang="en-US" dirty="0">
                <a:ea typeface="맑은 고딕"/>
              </a:rPr>
              <a:t>        알다</a:t>
            </a:r>
            <a:endParaRPr lang="en-US" altLang="ko-KR" sz="2800" dirty="0">
              <a:ea typeface="맑은 고딕"/>
            </a:endParaRPr>
          </a:p>
          <a:p>
            <a:r>
              <a:rPr lang="ko-KR" altLang="en-US" dirty="0">
                <a:ea typeface="맑은 고딕"/>
              </a:rPr>
              <a:t> 재미없다</a:t>
            </a:r>
            <a:endParaRPr lang="en-US" altLang="ko-KR" sz="2800" dirty="0" err="1">
              <a:ea typeface="맑은 고딕"/>
            </a:endParaRPr>
          </a:p>
          <a:p>
            <a:r>
              <a:rPr lang="ko-KR" altLang="en-US" dirty="0">
                <a:ea typeface="맑은 고딕"/>
              </a:rPr>
              <a:t>     어렵다</a:t>
            </a:r>
            <a:endParaRPr lang="en-US" altLang="ko-KR" sz="2800" dirty="0">
              <a:ea typeface="맑은 고딕"/>
            </a:endParaRPr>
          </a:p>
          <a:p>
            <a:r>
              <a:rPr lang="ko-KR" altLang="en-US" dirty="0">
                <a:ea typeface="맑은 고딕"/>
              </a:rPr>
              <a:t>         쉽다</a:t>
            </a:r>
            <a:endParaRPr lang="en-US" altLang="ko-KR" sz="2800" dirty="0">
              <a:ea typeface="맑은 고딕"/>
            </a:endParaRPr>
          </a:p>
          <a:p>
            <a:endParaRPr lang="en-US" altLang="ko-KR" sz="2800"/>
          </a:p>
        </p:txBody>
      </p:sp>
      <p:sp>
        <p:nvSpPr>
          <p:cNvPr id="19" name="Rectangle 18">
            <a:extLst>
              <a:ext uri="{FF2B5EF4-FFF2-40B4-BE49-F238E27FC236}">
                <a16:creationId xmlns:a16="http://schemas.microsoft.com/office/drawing/2014/main" id="{D53D10D6-B21A-7643-AC9E-D2121B3EB3D4}"/>
              </a:ext>
            </a:extLst>
          </p:cNvPr>
          <p:cNvSpPr/>
          <p:nvPr/>
        </p:nvSpPr>
        <p:spPr>
          <a:xfrm>
            <a:off x="7006217" y="1746744"/>
            <a:ext cx="2757699" cy="36933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000" dirty="0"/>
              <a:t>예쁘더라</a:t>
            </a:r>
            <a:endParaRPr lang="en-US" sz="3000" dirty="0"/>
          </a:p>
        </p:txBody>
      </p:sp>
      <p:sp>
        <p:nvSpPr>
          <p:cNvPr id="21" name="Rectangle 20">
            <a:extLst>
              <a:ext uri="{FF2B5EF4-FFF2-40B4-BE49-F238E27FC236}">
                <a16:creationId xmlns:a16="http://schemas.microsoft.com/office/drawing/2014/main" id="{62616FB0-E7E8-F54A-8135-EDC9744D064B}"/>
              </a:ext>
            </a:extLst>
          </p:cNvPr>
          <p:cNvSpPr/>
          <p:nvPr/>
        </p:nvSpPr>
        <p:spPr>
          <a:xfrm>
            <a:off x="7006217" y="2232249"/>
            <a:ext cx="2757699" cy="36933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t>멋지더라</a:t>
            </a:r>
            <a:endParaRPr lang="en-US" sz="2800" dirty="0"/>
          </a:p>
        </p:txBody>
      </p:sp>
      <p:sp>
        <p:nvSpPr>
          <p:cNvPr id="23" name="Rectangle 22">
            <a:extLst>
              <a:ext uri="{FF2B5EF4-FFF2-40B4-BE49-F238E27FC236}">
                <a16:creationId xmlns:a16="http://schemas.microsoft.com/office/drawing/2014/main" id="{A7BB685A-EF80-B64C-954F-F4E22F7E8DB2}"/>
              </a:ext>
            </a:extLst>
          </p:cNvPr>
          <p:cNvSpPr/>
          <p:nvPr/>
        </p:nvSpPr>
        <p:spPr>
          <a:xfrm>
            <a:off x="6987347" y="2743443"/>
            <a:ext cx="2757699" cy="36933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t>빠르더라</a:t>
            </a:r>
            <a:endParaRPr lang="en-US" sz="2800"/>
          </a:p>
        </p:txBody>
      </p:sp>
      <p:sp>
        <p:nvSpPr>
          <p:cNvPr id="24" name="Rectangle 23">
            <a:extLst>
              <a:ext uri="{FF2B5EF4-FFF2-40B4-BE49-F238E27FC236}">
                <a16:creationId xmlns:a16="http://schemas.microsoft.com/office/drawing/2014/main" id="{A3366B48-B55E-BE47-A509-8E6B5A076C2D}"/>
              </a:ext>
            </a:extLst>
          </p:cNvPr>
          <p:cNvSpPr/>
          <p:nvPr/>
        </p:nvSpPr>
        <p:spPr>
          <a:xfrm>
            <a:off x="7006217" y="3283388"/>
            <a:ext cx="2757699" cy="36933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t>느리더라</a:t>
            </a:r>
            <a:endParaRPr lang="en-US" sz="2800"/>
          </a:p>
        </p:txBody>
      </p:sp>
      <p:sp>
        <p:nvSpPr>
          <p:cNvPr id="26" name="Rectangle 25">
            <a:extLst>
              <a:ext uri="{FF2B5EF4-FFF2-40B4-BE49-F238E27FC236}">
                <a16:creationId xmlns:a16="http://schemas.microsoft.com/office/drawing/2014/main" id="{DF455A14-7181-0A46-A643-0DA1BBA33D7B}"/>
              </a:ext>
            </a:extLst>
          </p:cNvPr>
          <p:cNvSpPr/>
          <p:nvPr/>
        </p:nvSpPr>
        <p:spPr>
          <a:xfrm>
            <a:off x="6987347" y="3837342"/>
            <a:ext cx="2757699" cy="36933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ea typeface="맑은 고딕"/>
              </a:rPr>
              <a:t>모르더라</a:t>
            </a:r>
            <a:endParaRPr lang="en-US" sz="2800" dirty="0"/>
          </a:p>
        </p:txBody>
      </p:sp>
      <p:sp>
        <p:nvSpPr>
          <p:cNvPr id="27" name="Rectangle 26">
            <a:extLst>
              <a:ext uri="{FF2B5EF4-FFF2-40B4-BE49-F238E27FC236}">
                <a16:creationId xmlns:a16="http://schemas.microsoft.com/office/drawing/2014/main" id="{E7826D62-BF2A-1B49-B519-E27B99D9E7B6}"/>
              </a:ext>
            </a:extLst>
          </p:cNvPr>
          <p:cNvSpPr/>
          <p:nvPr/>
        </p:nvSpPr>
        <p:spPr>
          <a:xfrm>
            <a:off x="6987347" y="4334527"/>
            <a:ext cx="2757699" cy="36933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ea typeface="맑은 고딕"/>
              </a:rPr>
              <a:t>알더라</a:t>
            </a:r>
            <a:endParaRPr lang="en-US" sz="2800" dirty="0"/>
          </a:p>
        </p:txBody>
      </p:sp>
      <p:sp>
        <p:nvSpPr>
          <p:cNvPr id="28" name="Rectangle 27">
            <a:extLst>
              <a:ext uri="{FF2B5EF4-FFF2-40B4-BE49-F238E27FC236}">
                <a16:creationId xmlns:a16="http://schemas.microsoft.com/office/drawing/2014/main" id="{50AAC6C9-3737-5646-A79C-75C8CDD9A0B3}"/>
              </a:ext>
            </a:extLst>
          </p:cNvPr>
          <p:cNvSpPr/>
          <p:nvPr/>
        </p:nvSpPr>
        <p:spPr>
          <a:xfrm>
            <a:off x="6987346" y="4840058"/>
            <a:ext cx="2757699" cy="36933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ea typeface="맑은 고딕"/>
              </a:rPr>
              <a:t>재미없더라</a:t>
            </a:r>
            <a:endParaRPr lang="en-US" sz="2800" dirty="0"/>
          </a:p>
        </p:txBody>
      </p:sp>
      <p:sp>
        <p:nvSpPr>
          <p:cNvPr id="29" name="Rectangle 28">
            <a:extLst>
              <a:ext uri="{FF2B5EF4-FFF2-40B4-BE49-F238E27FC236}">
                <a16:creationId xmlns:a16="http://schemas.microsoft.com/office/drawing/2014/main" id="{4D53E7F3-9275-2A46-9A82-13B193EA001A}"/>
              </a:ext>
            </a:extLst>
          </p:cNvPr>
          <p:cNvSpPr/>
          <p:nvPr/>
        </p:nvSpPr>
        <p:spPr>
          <a:xfrm>
            <a:off x="6987346" y="5325010"/>
            <a:ext cx="2757699" cy="36933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ea typeface="맑은 고딕"/>
              </a:rPr>
              <a:t>어렵더라</a:t>
            </a:r>
            <a:endParaRPr lang="en-US" sz="2800" dirty="0"/>
          </a:p>
        </p:txBody>
      </p:sp>
      <p:sp>
        <p:nvSpPr>
          <p:cNvPr id="30" name="Rectangle 29">
            <a:extLst>
              <a:ext uri="{FF2B5EF4-FFF2-40B4-BE49-F238E27FC236}">
                <a16:creationId xmlns:a16="http://schemas.microsoft.com/office/drawing/2014/main" id="{9C22DC8A-017D-E546-B9C0-0B78C8D13E1A}"/>
              </a:ext>
            </a:extLst>
          </p:cNvPr>
          <p:cNvSpPr/>
          <p:nvPr/>
        </p:nvSpPr>
        <p:spPr>
          <a:xfrm>
            <a:off x="6987346" y="5840449"/>
            <a:ext cx="2757699" cy="36933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ea typeface="맑은 고딕"/>
              </a:rPr>
              <a:t>쉽더라</a:t>
            </a:r>
            <a:endParaRPr lang="en-US" sz="2800" dirty="0"/>
          </a:p>
        </p:txBody>
      </p:sp>
      <p:sp>
        <p:nvSpPr>
          <p:cNvPr id="33" name="TextBox 32">
            <a:extLst>
              <a:ext uri="{FF2B5EF4-FFF2-40B4-BE49-F238E27FC236}">
                <a16:creationId xmlns:a16="http://schemas.microsoft.com/office/drawing/2014/main" id="{92C6394E-735C-8941-99A1-93D5C996FFFD}"/>
              </a:ext>
            </a:extLst>
          </p:cNvPr>
          <p:cNvSpPr txBox="1"/>
          <p:nvPr/>
        </p:nvSpPr>
        <p:spPr>
          <a:xfrm>
            <a:off x="5056720" y="3368245"/>
            <a:ext cx="1840992" cy="523220"/>
          </a:xfrm>
          <a:prstGeom prst="rect">
            <a:avLst/>
          </a:prstGeom>
          <a:noFill/>
        </p:spPr>
        <p:txBody>
          <a:bodyPr wrap="square" rtlCol="0">
            <a:spAutoFit/>
          </a:bodyPr>
          <a:lstStyle/>
          <a:p>
            <a:r>
              <a:rPr lang="ko-KR" altLang="en-US" sz="2800"/>
              <a:t>✚ 더라</a:t>
            </a:r>
            <a:endParaRPr lang="en-US" sz="2800"/>
          </a:p>
        </p:txBody>
      </p:sp>
      <p:sp>
        <p:nvSpPr>
          <p:cNvPr id="16" name="Title 1">
            <a:extLst>
              <a:ext uri="{FF2B5EF4-FFF2-40B4-BE49-F238E27FC236}">
                <a16:creationId xmlns:a16="http://schemas.microsoft.com/office/drawing/2014/main" id="{0CF40392-7BBE-CB45-AB61-FBB2C7861087}"/>
              </a:ext>
            </a:extLst>
          </p:cNvPr>
          <p:cNvSpPr>
            <a:spLocks noGrp="1"/>
          </p:cNvSpPr>
          <p:nvPr>
            <p:ph type="title"/>
          </p:nvPr>
        </p:nvSpPr>
        <p:spPr>
          <a:xfrm>
            <a:off x="3512089" y="69880"/>
            <a:ext cx="5167822" cy="845761"/>
          </a:xfrm>
          <a:solidFill>
            <a:schemeClr val="accent5">
              <a:lumMod val="20000"/>
              <a:lumOff val="80000"/>
            </a:schemeClr>
          </a:solidFill>
        </p:spPr>
        <p:txBody>
          <a:bodyPr>
            <a:noAutofit/>
          </a:body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더라</a:t>
            </a:r>
            <a:endParaRPr lang="en-US" sz="2400" dirty="0">
              <a:solidFill>
                <a:srgbClr val="FF0000"/>
              </a:solidFill>
            </a:endParaRPr>
          </a:p>
        </p:txBody>
      </p:sp>
      <p:sp>
        <p:nvSpPr>
          <p:cNvPr id="2" name="Rectangle 1">
            <a:extLst>
              <a:ext uri="{FF2B5EF4-FFF2-40B4-BE49-F238E27FC236}">
                <a16:creationId xmlns:a16="http://schemas.microsoft.com/office/drawing/2014/main" id="{B00CD040-4E8A-4847-9224-D4A8E3FF97E8}"/>
              </a:ext>
            </a:extLst>
          </p:cNvPr>
          <p:cNvSpPr/>
          <p:nvPr/>
        </p:nvSpPr>
        <p:spPr>
          <a:xfrm>
            <a:off x="5977217" y="3244334"/>
            <a:ext cx="237566" cy="369332"/>
          </a:xfrm>
          <a:prstGeom prst="rect">
            <a:avLst/>
          </a:prstGeom>
        </p:spPr>
        <p:txBody>
          <a:bodyPr wrap="none">
            <a:spAutoFit/>
          </a:bodyPr>
          <a:lstStyle/>
          <a:p>
            <a:r>
              <a:rPr lang="en-US">
                <a:solidFill>
                  <a:srgbClr val="000000"/>
                </a:solidFill>
                <a:latin typeface="-webkit-standard"/>
              </a:rPr>
              <a:t> </a:t>
            </a:r>
            <a:endParaRPr lang="en-US"/>
          </a:p>
        </p:txBody>
      </p:sp>
      <p:sp>
        <p:nvSpPr>
          <p:cNvPr id="4" name="TextBox 3">
            <a:extLst>
              <a:ext uri="{FF2B5EF4-FFF2-40B4-BE49-F238E27FC236}">
                <a16:creationId xmlns:a16="http://schemas.microsoft.com/office/drawing/2014/main" id="{9CE17F27-531F-0243-9894-625EBA2C675E}"/>
              </a:ext>
            </a:extLst>
          </p:cNvPr>
          <p:cNvSpPr txBox="1"/>
          <p:nvPr/>
        </p:nvSpPr>
        <p:spPr>
          <a:xfrm>
            <a:off x="4009144" y="1092671"/>
            <a:ext cx="4173713" cy="461665"/>
          </a:xfrm>
          <a:prstGeom prst="rect">
            <a:avLst/>
          </a:prstGeom>
          <a:solidFill>
            <a:schemeClr val="accent1"/>
          </a:solidFill>
        </p:spPr>
        <p:txBody>
          <a:bodyPr wrap="square" rtlCol="0">
            <a:spAutoFit/>
          </a:bodyPr>
          <a:lstStyle/>
          <a:p>
            <a:r>
              <a:rPr lang="en-US" altLang="ko-KR" sz="2400" dirty="0">
                <a:solidFill>
                  <a:schemeClr val="bg1"/>
                </a:solidFill>
              </a:rPr>
              <a:t>‘~</a:t>
            </a:r>
            <a:r>
              <a:rPr lang="ko-KR" altLang="en-US" sz="2400" dirty="0">
                <a:solidFill>
                  <a:schemeClr val="bg1"/>
                </a:solidFill>
              </a:rPr>
              <a:t>더라</a:t>
            </a:r>
            <a:r>
              <a:rPr lang="en-US" altLang="ko-KR" sz="2400" dirty="0">
                <a:solidFill>
                  <a:schemeClr val="bg1"/>
                </a:solidFill>
              </a:rPr>
              <a:t>’</a:t>
            </a:r>
            <a:r>
              <a:rPr lang="ko-KR" altLang="en-US" sz="2400" dirty="0">
                <a:solidFill>
                  <a:schemeClr val="bg1"/>
                </a:solidFill>
              </a:rPr>
              <a:t>를 넣어서 만들어 봐요</a:t>
            </a:r>
            <a:r>
              <a:rPr lang="en-US" altLang="ko-KR" sz="2400" dirty="0">
                <a:solidFill>
                  <a:schemeClr val="bg1"/>
                </a:solidFill>
              </a:rPr>
              <a:t>.</a:t>
            </a:r>
            <a:endParaRPr lang="en-US" sz="2400" dirty="0">
              <a:solidFill>
                <a:schemeClr val="bg1"/>
              </a:solidFill>
            </a:endParaRPr>
          </a:p>
        </p:txBody>
      </p:sp>
      <p:sp>
        <p:nvSpPr>
          <p:cNvPr id="18" name="Google Shape;182;p29">
            <a:extLst>
              <a:ext uri="{FF2B5EF4-FFF2-40B4-BE49-F238E27FC236}">
                <a16:creationId xmlns:a16="http://schemas.microsoft.com/office/drawing/2014/main" id="{84C72219-B243-0C4B-95F0-D69FE3C542C6}"/>
              </a:ext>
            </a:extLst>
          </p:cNvPr>
          <p:cNvSpPr txBox="1"/>
          <p:nvPr/>
        </p:nvSpPr>
        <p:spPr>
          <a:xfrm>
            <a:off x="0" y="6273225"/>
            <a:ext cx="12192000" cy="584775"/>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Down Arrow 19">
            <a:extLst>
              <a:ext uri="{FF2B5EF4-FFF2-40B4-BE49-F238E27FC236}">
                <a16:creationId xmlns:a16="http://schemas.microsoft.com/office/drawing/2014/main" id="{7E9914A3-A5A9-9E47-9EE2-C00E2987527E}"/>
              </a:ext>
            </a:extLst>
          </p:cNvPr>
          <p:cNvSpPr/>
          <p:nvPr/>
        </p:nvSpPr>
        <p:spPr>
          <a:xfrm>
            <a:off x="3418049" y="1731366"/>
            <a:ext cx="531929" cy="457702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122063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P spid="24" grpId="0" animBg="1"/>
      <p:bldP spid="26" grpId="0" animBg="1"/>
      <p:bldP spid="27" grpId="0" animBg="1"/>
      <p:bldP spid="28" grpId="0" animBg="1"/>
      <p:bldP spid="29" grpId="0" animBg="1"/>
      <p:bldP spid="30" grpId="0" animBg="1"/>
      <p:bldP spid="33" grpId="0"/>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408F28-5809-6F4D-A340-2B663B555016}"/>
              </a:ext>
            </a:extLst>
          </p:cNvPr>
          <p:cNvSpPr/>
          <p:nvPr/>
        </p:nvSpPr>
        <p:spPr>
          <a:xfrm>
            <a:off x="0" y="0"/>
            <a:ext cx="4317167" cy="6858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rocess 8">
            <a:extLst>
              <a:ext uri="{FF2B5EF4-FFF2-40B4-BE49-F238E27FC236}">
                <a16:creationId xmlns:a16="http://schemas.microsoft.com/office/drawing/2014/main" id="{FC3ED767-D403-F44B-A36F-FE222467BAB7}"/>
              </a:ext>
            </a:extLst>
          </p:cNvPr>
          <p:cNvSpPr/>
          <p:nvPr/>
        </p:nvSpPr>
        <p:spPr>
          <a:xfrm>
            <a:off x="4317167" y="0"/>
            <a:ext cx="7874833" cy="6858000"/>
          </a:xfrm>
          <a:prstGeom prst="flowChartProcess">
            <a:avLst/>
          </a:prstGeom>
          <a:solidFill>
            <a:srgbClr val="FF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5A296235-4B9B-6840-85EB-846FC9761FA2}"/>
              </a:ext>
            </a:extLst>
          </p:cNvPr>
          <p:cNvSpPr txBox="1">
            <a:spLocks/>
          </p:cNvSpPr>
          <p:nvPr/>
        </p:nvSpPr>
        <p:spPr>
          <a:xfrm>
            <a:off x="3512089" y="47150"/>
            <a:ext cx="5167822" cy="845761"/>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더라</a:t>
            </a:r>
            <a:endParaRPr lang="en-US" sz="2400" dirty="0">
              <a:solidFill>
                <a:srgbClr val="FF0000"/>
              </a:solidFill>
            </a:endParaRPr>
          </a:p>
        </p:txBody>
      </p:sp>
      <p:pic>
        <p:nvPicPr>
          <p:cNvPr id="13" name="Picture 12">
            <a:extLst>
              <a:ext uri="{FF2B5EF4-FFF2-40B4-BE49-F238E27FC236}">
                <a16:creationId xmlns:a16="http://schemas.microsoft.com/office/drawing/2014/main" id="{D99DF120-9BBF-2343-8635-4111E8773461}"/>
              </a:ext>
            </a:extLst>
          </p:cNvPr>
          <p:cNvPicPr>
            <a:picLocks noChangeAspect="1"/>
          </p:cNvPicPr>
          <p:nvPr/>
        </p:nvPicPr>
        <p:blipFill>
          <a:blip r:embed="rId2"/>
          <a:stretch>
            <a:fillRect/>
          </a:stretch>
        </p:blipFill>
        <p:spPr>
          <a:xfrm>
            <a:off x="180600" y="2532988"/>
            <a:ext cx="3898494" cy="3316630"/>
          </a:xfrm>
          <a:prstGeom prst="rect">
            <a:avLst/>
          </a:prstGeom>
        </p:spPr>
      </p:pic>
      <p:pic>
        <p:nvPicPr>
          <p:cNvPr id="15" name="Picture 14">
            <a:extLst>
              <a:ext uri="{FF2B5EF4-FFF2-40B4-BE49-F238E27FC236}">
                <a16:creationId xmlns:a16="http://schemas.microsoft.com/office/drawing/2014/main" id="{3549F188-D45C-F54D-9BBA-185B8476331B}"/>
              </a:ext>
            </a:extLst>
          </p:cNvPr>
          <p:cNvPicPr>
            <a:picLocks noChangeAspect="1"/>
          </p:cNvPicPr>
          <p:nvPr/>
        </p:nvPicPr>
        <p:blipFill>
          <a:blip r:embed="rId3"/>
          <a:stretch>
            <a:fillRect/>
          </a:stretch>
        </p:blipFill>
        <p:spPr>
          <a:xfrm>
            <a:off x="5908174" y="2349319"/>
            <a:ext cx="4825382" cy="4339931"/>
          </a:xfrm>
          <a:prstGeom prst="rect">
            <a:avLst/>
          </a:prstGeom>
        </p:spPr>
      </p:pic>
      <p:sp>
        <p:nvSpPr>
          <p:cNvPr id="16" name="Process 15">
            <a:extLst>
              <a:ext uri="{FF2B5EF4-FFF2-40B4-BE49-F238E27FC236}">
                <a16:creationId xmlns:a16="http://schemas.microsoft.com/office/drawing/2014/main" id="{EBB683C8-0F0D-4342-9745-B4DCD8EEB22A}"/>
              </a:ext>
            </a:extLst>
          </p:cNvPr>
          <p:cNvSpPr/>
          <p:nvPr/>
        </p:nvSpPr>
        <p:spPr>
          <a:xfrm>
            <a:off x="180600" y="1816779"/>
            <a:ext cx="943662" cy="5852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a:solidFill>
                  <a:sysClr val="windowText" lastClr="000000"/>
                </a:solidFill>
              </a:rPr>
              <a:t>어제</a:t>
            </a:r>
            <a:endParaRPr lang="en-US" sz="2400">
              <a:solidFill>
                <a:sysClr val="windowText" lastClr="000000"/>
              </a:solidFill>
            </a:endParaRPr>
          </a:p>
        </p:txBody>
      </p:sp>
      <p:sp>
        <p:nvSpPr>
          <p:cNvPr id="20" name="Oval Callout 19">
            <a:extLst>
              <a:ext uri="{FF2B5EF4-FFF2-40B4-BE49-F238E27FC236}">
                <a16:creationId xmlns:a16="http://schemas.microsoft.com/office/drawing/2014/main" id="{3CDD424F-EF2B-694B-AABD-CFF4CECD0C75}"/>
              </a:ext>
            </a:extLst>
          </p:cNvPr>
          <p:cNvSpPr/>
          <p:nvPr/>
        </p:nvSpPr>
        <p:spPr>
          <a:xfrm>
            <a:off x="8112908" y="2228909"/>
            <a:ext cx="4825382" cy="864088"/>
          </a:xfrm>
          <a:prstGeom prst="wedgeEllipseCallout">
            <a:avLst>
              <a:gd name="adj1" fmla="val -9270"/>
              <a:gd name="adj2" fmla="val 138502"/>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solidFill>
                  <a:schemeClr val="tx1"/>
                </a:solidFill>
              </a:rPr>
              <a:t>나도 냉면 좋아해</a:t>
            </a:r>
            <a:r>
              <a:rPr lang="en-US" altLang="ko-KR" sz="2800">
                <a:solidFill>
                  <a:schemeClr val="tx1"/>
                </a:solidFill>
              </a:rPr>
              <a:t>.</a:t>
            </a:r>
            <a:endParaRPr lang="en-US" sz="2800">
              <a:solidFill>
                <a:schemeClr val="tx1"/>
              </a:solidFill>
            </a:endParaRPr>
          </a:p>
        </p:txBody>
      </p:sp>
      <p:sp>
        <p:nvSpPr>
          <p:cNvPr id="21" name="Process 20">
            <a:extLst>
              <a:ext uri="{FF2B5EF4-FFF2-40B4-BE49-F238E27FC236}">
                <a16:creationId xmlns:a16="http://schemas.microsoft.com/office/drawing/2014/main" id="{8A8F19C4-0428-4042-8A3C-DE55D18087D9}"/>
              </a:ext>
            </a:extLst>
          </p:cNvPr>
          <p:cNvSpPr/>
          <p:nvPr/>
        </p:nvSpPr>
        <p:spPr>
          <a:xfrm>
            <a:off x="4338226" y="1764116"/>
            <a:ext cx="943662" cy="5852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a:solidFill>
                  <a:sysClr val="windowText" lastClr="000000"/>
                </a:solidFill>
              </a:rPr>
              <a:t>오늘</a:t>
            </a:r>
            <a:endParaRPr lang="en-US" sz="2400">
              <a:solidFill>
                <a:sysClr val="windowText" lastClr="000000"/>
              </a:solidFill>
            </a:endParaRPr>
          </a:p>
        </p:txBody>
      </p:sp>
      <p:sp>
        <p:nvSpPr>
          <p:cNvPr id="14" name="Google Shape;182;p29">
            <a:extLst>
              <a:ext uri="{FF2B5EF4-FFF2-40B4-BE49-F238E27FC236}">
                <a16:creationId xmlns:a16="http://schemas.microsoft.com/office/drawing/2014/main" id="{2A2429F2-8CE0-9946-A1DC-40B98727A7F2}"/>
              </a:ext>
            </a:extLst>
          </p:cNvPr>
          <p:cNvSpPr txBox="1"/>
          <p:nvPr/>
        </p:nvSpPr>
        <p:spPr>
          <a:xfrm>
            <a:off x="0" y="6273225"/>
            <a:ext cx="12192000" cy="584775"/>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TextBox 16">
            <a:extLst>
              <a:ext uri="{FF2B5EF4-FFF2-40B4-BE49-F238E27FC236}">
                <a16:creationId xmlns:a16="http://schemas.microsoft.com/office/drawing/2014/main" id="{1F5A9298-01B6-5541-9230-FB6D154392E9}"/>
              </a:ext>
            </a:extLst>
          </p:cNvPr>
          <p:cNvSpPr txBox="1"/>
          <p:nvPr/>
        </p:nvSpPr>
        <p:spPr>
          <a:xfrm>
            <a:off x="2090936" y="1016460"/>
            <a:ext cx="8010128" cy="523220"/>
          </a:xfrm>
          <a:prstGeom prst="rect">
            <a:avLst/>
          </a:prstGeom>
          <a:solidFill>
            <a:schemeClr val="accent5">
              <a:lumMod val="60000"/>
              <a:lumOff val="40000"/>
            </a:schemeClr>
          </a:solidFill>
        </p:spPr>
        <p:txBody>
          <a:bodyPr wrap="square">
            <a:spAutoFit/>
          </a:bodyPr>
          <a:lstStyle/>
          <a:p>
            <a:pPr algn="ctr" latinLnBrk="1">
              <a:defRPr/>
            </a:pP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더라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P.60</a:t>
            </a:r>
            <a:endParaRPr lang="ko-KR" altLang="en-US" sz="2800" dirty="0">
              <a:solidFill>
                <a:schemeClr val="bg1"/>
              </a:solidFill>
              <a:latin typeface="Palatino Linotype" pitchFamily="18" charset="0"/>
              <a:ea typeface="굴림" pitchFamily="50" charset="-127"/>
            </a:endParaRPr>
          </a:p>
        </p:txBody>
      </p:sp>
      <p:sp>
        <p:nvSpPr>
          <p:cNvPr id="18" name="Oval Callout 17">
            <a:extLst>
              <a:ext uri="{FF2B5EF4-FFF2-40B4-BE49-F238E27FC236}">
                <a16:creationId xmlns:a16="http://schemas.microsoft.com/office/drawing/2014/main" id="{7CB85423-0576-D547-B99D-1942AFDC9B52}"/>
              </a:ext>
            </a:extLst>
          </p:cNvPr>
          <p:cNvSpPr/>
          <p:nvPr/>
        </p:nvSpPr>
        <p:spPr>
          <a:xfrm>
            <a:off x="2676918" y="1987512"/>
            <a:ext cx="5167822" cy="1086731"/>
          </a:xfrm>
          <a:prstGeom prst="wedgeEllipseCallout">
            <a:avLst>
              <a:gd name="adj1" fmla="val 26268"/>
              <a:gd name="adj2" fmla="val 92128"/>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solidFill>
                  <a:schemeClr val="tx1"/>
                </a:solidFill>
              </a:rPr>
              <a:t>냉면이 맛있더라</a:t>
            </a:r>
            <a:r>
              <a:rPr lang="en-US" altLang="ko-KR" sz="2800">
                <a:solidFill>
                  <a:schemeClr val="tx1"/>
                </a:solidFill>
              </a:rPr>
              <a:t>.</a:t>
            </a:r>
            <a:endParaRPr lang="en-US" sz="2800">
              <a:solidFill>
                <a:schemeClr val="tx1"/>
              </a:solidFill>
            </a:endParaRPr>
          </a:p>
        </p:txBody>
      </p:sp>
    </p:spTree>
    <p:extLst>
      <p:ext uri="{BB962C8B-B14F-4D97-AF65-F5344CB8AC3E}">
        <p14:creationId xmlns:p14="http://schemas.microsoft.com/office/powerpoint/2010/main" val="4012939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408F28-5809-6F4D-A340-2B663B555016}"/>
              </a:ext>
            </a:extLst>
          </p:cNvPr>
          <p:cNvSpPr/>
          <p:nvPr/>
        </p:nvSpPr>
        <p:spPr>
          <a:xfrm>
            <a:off x="0" y="0"/>
            <a:ext cx="4317167" cy="6858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rocess 8">
            <a:extLst>
              <a:ext uri="{FF2B5EF4-FFF2-40B4-BE49-F238E27FC236}">
                <a16:creationId xmlns:a16="http://schemas.microsoft.com/office/drawing/2014/main" id="{FC3ED767-D403-F44B-A36F-FE222467BAB7}"/>
              </a:ext>
            </a:extLst>
          </p:cNvPr>
          <p:cNvSpPr/>
          <p:nvPr/>
        </p:nvSpPr>
        <p:spPr>
          <a:xfrm>
            <a:off x="4317167" y="0"/>
            <a:ext cx="7874833" cy="6273225"/>
          </a:xfrm>
          <a:prstGeom prst="flowChartProcess">
            <a:avLst/>
          </a:prstGeom>
          <a:solidFill>
            <a:srgbClr val="FF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5A296235-4B9B-6840-85EB-846FC9761FA2}"/>
              </a:ext>
            </a:extLst>
          </p:cNvPr>
          <p:cNvSpPr txBox="1">
            <a:spLocks/>
          </p:cNvSpPr>
          <p:nvPr/>
        </p:nvSpPr>
        <p:spPr>
          <a:xfrm>
            <a:off x="3512089" y="-23488"/>
            <a:ext cx="5167822" cy="845761"/>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더라</a:t>
            </a:r>
            <a:endParaRPr lang="en-US" sz="2400" dirty="0">
              <a:solidFill>
                <a:srgbClr val="FF0000"/>
              </a:solidFill>
            </a:endParaRPr>
          </a:p>
        </p:txBody>
      </p:sp>
      <p:pic>
        <p:nvPicPr>
          <p:cNvPr id="15" name="Picture 14">
            <a:extLst>
              <a:ext uri="{FF2B5EF4-FFF2-40B4-BE49-F238E27FC236}">
                <a16:creationId xmlns:a16="http://schemas.microsoft.com/office/drawing/2014/main" id="{3549F188-D45C-F54D-9BBA-185B8476331B}"/>
              </a:ext>
            </a:extLst>
          </p:cNvPr>
          <p:cNvPicPr>
            <a:picLocks noChangeAspect="1"/>
          </p:cNvPicPr>
          <p:nvPr/>
        </p:nvPicPr>
        <p:blipFill>
          <a:blip r:embed="rId2"/>
          <a:stretch>
            <a:fillRect/>
          </a:stretch>
        </p:blipFill>
        <p:spPr>
          <a:xfrm>
            <a:off x="5908174" y="2349319"/>
            <a:ext cx="4825382" cy="4339931"/>
          </a:xfrm>
          <a:prstGeom prst="rect">
            <a:avLst/>
          </a:prstGeom>
        </p:spPr>
      </p:pic>
      <p:sp>
        <p:nvSpPr>
          <p:cNvPr id="16" name="Process 15">
            <a:extLst>
              <a:ext uri="{FF2B5EF4-FFF2-40B4-BE49-F238E27FC236}">
                <a16:creationId xmlns:a16="http://schemas.microsoft.com/office/drawing/2014/main" id="{EBB683C8-0F0D-4342-9745-B4DCD8EEB22A}"/>
              </a:ext>
            </a:extLst>
          </p:cNvPr>
          <p:cNvSpPr/>
          <p:nvPr/>
        </p:nvSpPr>
        <p:spPr>
          <a:xfrm>
            <a:off x="252622" y="1764116"/>
            <a:ext cx="943662" cy="5852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dirty="0">
                <a:solidFill>
                  <a:sysClr val="windowText" lastClr="000000"/>
                </a:solidFill>
              </a:rPr>
              <a:t>어제</a:t>
            </a:r>
            <a:endParaRPr lang="en-US" sz="2400" dirty="0">
              <a:solidFill>
                <a:sysClr val="windowText" lastClr="000000"/>
              </a:solidFill>
            </a:endParaRPr>
          </a:p>
        </p:txBody>
      </p:sp>
      <p:sp>
        <p:nvSpPr>
          <p:cNvPr id="20" name="Oval Callout 19">
            <a:extLst>
              <a:ext uri="{FF2B5EF4-FFF2-40B4-BE49-F238E27FC236}">
                <a16:creationId xmlns:a16="http://schemas.microsoft.com/office/drawing/2014/main" id="{3CDD424F-EF2B-694B-AABD-CFF4CECD0C75}"/>
              </a:ext>
            </a:extLst>
          </p:cNvPr>
          <p:cNvSpPr/>
          <p:nvPr/>
        </p:nvSpPr>
        <p:spPr>
          <a:xfrm>
            <a:off x="8112908" y="2228909"/>
            <a:ext cx="4825382" cy="864088"/>
          </a:xfrm>
          <a:prstGeom prst="wedgeEllipseCallout">
            <a:avLst>
              <a:gd name="adj1" fmla="val -9270"/>
              <a:gd name="adj2" fmla="val 138502"/>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solidFill>
                  <a:schemeClr val="tx1"/>
                </a:solidFill>
              </a:rPr>
              <a:t>샅샅이 </a:t>
            </a:r>
            <a:r>
              <a:rPr lang="ko-KR" altLang="en-US" sz="2800" err="1">
                <a:solidFill>
                  <a:schemeClr val="tx1"/>
                </a:solidFill>
              </a:rPr>
              <a:t>찾아봤어</a:t>
            </a:r>
            <a:r>
              <a:rPr lang="en-US" altLang="ko-KR" sz="2800">
                <a:solidFill>
                  <a:schemeClr val="tx1"/>
                </a:solidFill>
              </a:rPr>
              <a:t>?</a:t>
            </a:r>
            <a:endParaRPr lang="en-US" sz="2800">
              <a:solidFill>
                <a:schemeClr val="tx1"/>
              </a:solidFill>
            </a:endParaRPr>
          </a:p>
        </p:txBody>
      </p:sp>
      <p:sp>
        <p:nvSpPr>
          <p:cNvPr id="21" name="Process 20">
            <a:extLst>
              <a:ext uri="{FF2B5EF4-FFF2-40B4-BE49-F238E27FC236}">
                <a16:creationId xmlns:a16="http://schemas.microsoft.com/office/drawing/2014/main" id="{8A8F19C4-0428-4042-8A3C-DE55D18087D9}"/>
              </a:ext>
            </a:extLst>
          </p:cNvPr>
          <p:cNvSpPr/>
          <p:nvPr/>
        </p:nvSpPr>
        <p:spPr>
          <a:xfrm>
            <a:off x="4338226" y="1764116"/>
            <a:ext cx="943662" cy="5852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a:solidFill>
                  <a:sysClr val="windowText" lastClr="000000"/>
                </a:solidFill>
              </a:rPr>
              <a:t>오늘</a:t>
            </a:r>
            <a:endParaRPr lang="en-US" sz="2400">
              <a:solidFill>
                <a:sysClr val="windowText" lastClr="000000"/>
              </a:solidFill>
            </a:endParaRPr>
          </a:p>
        </p:txBody>
      </p:sp>
      <p:sp>
        <p:nvSpPr>
          <p:cNvPr id="14" name="Google Shape;182;p29">
            <a:extLst>
              <a:ext uri="{FF2B5EF4-FFF2-40B4-BE49-F238E27FC236}">
                <a16:creationId xmlns:a16="http://schemas.microsoft.com/office/drawing/2014/main" id="{2A2429F2-8CE0-9946-A1DC-40B98727A7F2}"/>
              </a:ext>
            </a:extLst>
          </p:cNvPr>
          <p:cNvSpPr txBox="1"/>
          <p:nvPr/>
        </p:nvSpPr>
        <p:spPr>
          <a:xfrm>
            <a:off x="0" y="6273225"/>
            <a:ext cx="12192000" cy="584775"/>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TextBox 16">
            <a:extLst>
              <a:ext uri="{FF2B5EF4-FFF2-40B4-BE49-F238E27FC236}">
                <a16:creationId xmlns:a16="http://schemas.microsoft.com/office/drawing/2014/main" id="{1F5A9298-01B6-5541-9230-FB6D154392E9}"/>
              </a:ext>
            </a:extLst>
          </p:cNvPr>
          <p:cNvSpPr txBox="1"/>
          <p:nvPr/>
        </p:nvSpPr>
        <p:spPr>
          <a:xfrm>
            <a:off x="2090936" y="1016460"/>
            <a:ext cx="8010128" cy="523220"/>
          </a:xfrm>
          <a:prstGeom prst="rect">
            <a:avLst/>
          </a:prstGeom>
          <a:solidFill>
            <a:schemeClr val="accent5">
              <a:lumMod val="60000"/>
              <a:lumOff val="40000"/>
            </a:schemeClr>
          </a:solidFill>
        </p:spPr>
        <p:txBody>
          <a:bodyPr wrap="square">
            <a:spAutoFit/>
          </a:bodyPr>
          <a:lstStyle/>
          <a:p>
            <a:pPr algn="ctr" latinLnBrk="1">
              <a:defRPr/>
            </a:pP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더라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P.60</a:t>
            </a:r>
            <a:endParaRPr lang="ko-KR" altLang="en-US" sz="2800" dirty="0">
              <a:solidFill>
                <a:schemeClr val="bg1"/>
              </a:solidFill>
              <a:latin typeface="Palatino Linotype" pitchFamily="18" charset="0"/>
              <a:ea typeface="굴림" pitchFamily="50" charset="-127"/>
            </a:endParaRPr>
          </a:p>
        </p:txBody>
      </p:sp>
      <p:pic>
        <p:nvPicPr>
          <p:cNvPr id="19" name="Picture 18">
            <a:extLst>
              <a:ext uri="{FF2B5EF4-FFF2-40B4-BE49-F238E27FC236}">
                <a16:creationId xmlns:a16="http://schemas.microsoft.com/office/drawing/2014/main" id="{98F8FD2B-5C40-6640-93B0-9058CF1E8F8F}"/>
              </a:ext>
            </a:extLst>
          </p:cNvPr>
          <p:cNvPicPr>
            <a:picLocks noChangeAspect="1"/>
          </p:cNvPicPr>
          <p:nvPr/>
        </p:nvPicPr>
        <p:blipFill>
          <a:blip r:embed="rId3"/>
          <a:stretch>
            <a:fillRect/>
          </a:stretch>
        </p:blipFill>
        <p:spPr>
          <a:xfrm>
            <a:off x="252622" y="2530877"/>
            <a:ext cx="3811922" cy="3588907"/>
          </a:xfrm>
          <a:prstGeom prst="rect">
            <a:avLst/>
          </a:prstGeom>
        </p:spPr>
      </p:pic>
      <p:sp>
        <p:nvSpPr>
          <p:cNvPr id="22" name="Oval Callout 21">
            <a:extLst>
              <a:ext uri="{FF2B5EF4-FFF2-40B4-BE49-F238E27FC236}">
                <a16:creationId xmlns:a16="http://schemas.microsoft.com/office/drawing/2014/main" id="{CD6C497D-503D-BC47-BB03-8BAD313751C6}"/>
              </a:ext>
            </a:extLst>
          </p:cNvPr>
          <p:cNvSpPr/>
          <p:nvPr/>
        </p:nvSpPr>
        <p:spPr>
          <a:xfrm>
            <a:off x="2676918" y="1987512"/>
            <a:ext cx="5167822" cy="1086731"/>
          </a:xfrm>
          <a:prstGeom prst="wedgeEllipseCallout">
            <a:avLst>
              <a:gd name="adj1" fmla="val 26268"/>
              <a:gd name="adj2" fmla="val 92128"/>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a:solidFill>
                  <a:schemeClr val="tx1"/>
                </a:solidFill>
              </a:rPr>
              <a:t>지갑이 없더라</a:t>
            </a:r>
            <a:r>
              <a:rPr lang="en-US" altLang="ko-KR" sz="2800">
                <a:solidFill>
                  <a:schemeClr val="tx1"/>
                </a:solidFill>
              </a:rPr>
              <a:t>.</a:t>
            </a:r>
            <a:endParaRPr lang="en-US" sz="2800">
              <a:solidFill>
                <a:schemeClr val="tx1"/>
              </a:solidFill>
            </a:endParaRPr>
          </a:p>
        </p:txBody>
      </p:sp>
    </p:spTree>
    <p:extLst>
      <p:ext uri="{BB962C8B-B14F-4D97-AF65-F5344CB8AC3E}">
        <p14:creationId xmlns:p14="http://schemas.microsoft.com/office/powerpoint/2010/main" val="223322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408F28-5809-6F4D-A340-2B663B555016}"/>
              </a:ext>
            </a:extLst>
          </p:cNvPr>
          <p:cNvSpPr/>
          <p:nvPr/>
        </p:nvSpPr>
        <p:spPr>
          <a:xfrm>
            <a:off x="0" y="0"/>
            <a:ext cx="4317167" cy="6858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rocess 8">
            <a:extLst>
              <a:ext uri="{FF2B5EF4-FFF2-40B4-BE49-F238E27FC236}">
                <a16:creationId xmlns:a16="http://schemas.microsoft.com/office/drawing/2014/main" id="{FC3ED767-D403-F44B-A36F-FE222467BAB7}"/>
              </a:ext>
            </a:extLst>
          </p:cNvPr>
          <p:cNvSpPr/>
          <p:nvPr/>
        </p:nvSpPr>
        <p:spPr>
          <a:xfrm>
            <a:off x="4317165" y="0"/>
            <a:ext cx="7874833" cy="6858000"/>
          </a:xfrm>
          <a:prstGeom prst="flowChartProcess">
            <a:avLst/>
          </a:prstGeom>
          <a:solidFill>
            <a:srgbClr val="FF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rocess 15">
            <a:extLst>
              <a:ext uri="{FF2B5EF4-FFF2-40B4-BE49-F238E27FC236}">
                <a16:creationId xmlns:a16="http://schemas.microsoft.com/office/drawing/2014/main" id="{EBB683C8-0F0D-4342-9745-B4DCD8EEB22A}"/>
              </a:ext>
            </a:extLst>
          </p:cNvPr>
          <p:cNvSpPr/>
          <p:nvPr/>
        </p:nvSpPr>
        <p:spPr>
          <a:xfrm>
            <a:off x="240936" y="1772526"/>
            <a:ext cx="943662" cy="5852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a:solidFill>
                  <a:sysClr val="windowText" lastClr="000000"/>
                </a:solidFill>
              </a:rPr>
              <a:t>어제</a:t>
            </a:r>
            <a:endParaRPr lang="en-US" sz="2400">
              <a:solidFill>
                <a:sysClr val="windowText" lastClr="000000"/>
              </a:solidFill>
            </a:endParaRPr>
          </a:p>
        </p:txBody>
      </p:sp>
      <p:sp>
        <p:nvSpPr>
          <p:cNvPr id="21" name="Process 20">
            <a:extLst>
              <a:ext uri="{FF2B5EF4-FFF2-40B4-BE49-F238E27FC236}">
                <a16:creationId xmlns:a16="http://schemas.microsoft.com/office/drawing/2014/main" id="{8A8F19C4-0428-4042-8A3C-DE55D18087D9}"/>
              </a:ext>
            </a:extLst>
          </p:cNvPr>
          <p:cNvSpPr/>
          <p:nvPr/>
        </p:nvSpPr>
        <p:spPr>
          <a:xfrm>
            <a:off x="4377533" y="1772526"/>
            <a:ext cx="943662" cy="58520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a:solidFill>
                  <a:sysClr val="windowText" lastClr="000000"/>
                </a:solidFill>
              </a:rPr>
              <a:t>오늘</a:t>
            </a:r>
            <a:endParaRPr lang="en-US" sz="2400">
              <a:solidFill>
                <a:sysClr val="windowText" lastClr="000000"/>
              </a:solidFill>
            </a:endParaRPr>
          </a:p>
        </p:txBody>
      </p:sp>
      <p:pic>
        <p:nvPicPr>
          <p:cNvPr id="3" name="Picture 2">
            <a:extLst>
              <a:ext uri="{FF2B5EF4-FFF2-40B4-BE49-F238E27FC236}">
                <a16:creationId xmlns:a16="http://schemas.microsoft.com/office/drawing/2014/main" id="{9B9DB740-EE81-0B47-9917-FB3B32676068}"/>
              </a:ext>
            </a:extLst>
          </p:cNvPr>
          <p:cNvPicPr>
            <a:picLocks noChangeAspect="1"/>
          </p:cNvPicPr>
          <p:nvPr/>
        </p:nvPicPr>
        <p:blipFill>
          <a:blip r:embed="rId2"/>
          <a:stretch>
            <a:fillRect/>
          </a:stretch>
        </p:blipFill>
        <p:spPr>
          <a:xfrm>
            <a:off x="240936" y="2759784"/>
            <a:ext cx="3835293" cy="3288577"/>
          </a:xfrm>
          <a:prstGeom prst="rect">
            <a:avLst/>
          </a:prstGeom>
        </p:spPr>
      </p:pic>
      <p:sp>
        <p:nvSpPr>
          <p:cNvPr id="4" name="Process 3">
            <a:extLst>
              <a:ext uri="{FF2B5EF4-FFF2-40B4-BE49-F238E27FC236}">
                <a16:creationId xmlns:a16="http://schemas.microsoft.com/office/drawing/2014/main" id="{581EE693-946E-614F-A439-94CF464CDD64}"/>
              </a:ext>
            </a:extLst>
          </p:cNvPr>
          <p:cNvSpPr/>
          <p:nvPr/>
        </p:nvSpPr>
        <p:spPr>
          <a:xfrm>
            <a:off x="5818441" y="2228909"/>
            <a:ext cx="4588934" cy="4036693"/>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AA696BE-499E-1249-8064-D9D96308930D}"/>
              </a:ext>
            </a:extLst>
          </p:cNvPr>
          <p:cNvPicPr>
            <a:picLocks noChangeAspect="1"/>
          </p:cNvPicPr>
          <p:nvPr/>
        </p:nvPicPr>
        <p:blipFill>
          <a:blip r:embed="rId3"/>
          <a:stretch>
            <a:fillRect/>
          </a:stretch>
        </p:blipFill>
        <p:spPr>
          <a:xfrm>
            <a:off x="8023378" y="2523281"/>
            <a:ext cx="2383997" cy="3742321"/>
          </a:xfrm>
          <a:prstGeom prst="rect">
            <a:avLst/>
          </a:prstGeom>
        </p:spPr>
      </p:pic>
      <p:pic>
        <p:nvPicPr>
          <p:cNvPr id="10" name="Picture 9">
            <a:extLst>
              <a:ext uri="{FF2B5EF4-FFF2-40B4-BE49-F238E27FC236}">
                <a16:creationId xmlns:a16="http://schemas.microsoft.com/office/drawing/2014/main" id="{11FDFC71-D474-C447-9068-56494DDA6C44}"/>
              </a:ext>
            </a:extLst>
          </p:cNvPr>
          <p:cNvPicPr>
            <a:picLocks noChangeAspect="1"/>
          </p:cNvPicPr>
          <p:nvPr/>
        </p:nvPicPr>
        <p:blipFill>
          <a:blip r:embed="rId4"/>
          <a:stretch>
            <a:fillRect/>
          </a:stretch>
        </p:blipFill>
        <p:spPr>
          <a:xfrm>
            <a:off x="5752515" y="2495194"/>
            <a:ext cx="2232431" cy="3742321"/>
          </a:xfrm>
          <a:prstGeom prst="rect">
            <a:avLst/>
          </a:prstGeom>
        </p:spPr>
      </p:pic>
      <p:sp>
        <p:nvSpPr>
          <p:cNvPr id="22" name="Oval Callout 21">
            <a:extLst>
              <a:ext uri="{FF2B5EF4-FFF2-40B4-BE49-F238E27FC236}">
                <a16:creationId xmlns:a16="http://schemas.microsoft.com/office/drawing/2014/main" id="{3BFB5E8E-ECA8-3840-9ADB-B787FF1D43D8}"/>
              </a:ext>
            </a:extLst>
          </p:cNvPr>
          <p:cNvSpPr/>
          <p:nvPr/>
        </p:nvSpPr>
        <p:spPr>
          <a:xfrm>
            <a:off x="2379010" y="1942647"/>
            <a:ext cx="5167822" cy="1086731"/>
          </a:xfrm>
          <a:prstGeom prst="wedgeEllipseCallout">
            <a:avLst>
              <a:gd name="adj1" fmla="val 26268"/>
              <a:gd name="adj2" fmla="val 92128"/>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err="1">
                <a:solidFill>
                  <a:schemeClr val="tx1"/>
                </a:solidFill>
              </a:rPr>
              <a:t>조쉬가</a:t>
            </a:r>
            <a:r>
              <a:rPr lang="ko-KR" altLang="en-US" sz="2800">
                <a:solidFill>
                  <a:schemeClr val="tx1"/>
                </a:solidFill>
              </a:rPr>
              <a:t> 스케이트를 </a:t>
            </a:r>
            <a:endParaRPr lang="en-US" altLang="ko-KR" sz="2800">
              <a:solidFill>
                <a:schemeClr val="tx1"/>
              </a:solidFill>
            </a:endParaRPr>
          </a:p>
          <a:p>
            <a:pPr algn="ctr"/>
            <a:r>
              <a:rPr lang="ko-KR" altLang="en-US" sz="2800">
                <a:solidFill>
                  <a:schemeClr val="tx1"/>
                </a:solidFill>
              </a:rPr>
              <a:t>잘 타더라</a:t>
            </a:r>
            <a:r>
              <a:rPr lang="en-US" altLang="ko-KR" sz="2800">
                <a:solidFill>
                  <a:schemeClr val="tx1"/>
                </a:solidFill>
              </a:rPr>
              <a:t>.</a:t>
            </a:r>
            <a:endParaRPr lang="en-US" sz="2800">
              <a:solidFill>
                <a:schemeClr val="tx1"/>
              </a:solidFill>
            </a:endParaRPr>
          </a:p>
        </p:txBody>
      </p:sp>
      <p:sp>
        <p:nvSpPr>
          <p:cNvPr id="23" name="Oval Callout 22">
            <a:extLst>
              <a:ext uri="{FF2B5EF4-FFF2-40B4-BE49-F238E27FC236}">
                <a16:creationId xmlns:a16="http://schemas.microsoft.com/office/drawing/2014/main" id="{E9ECA897-26C6-2C41-9F53-AB6E79074CE0}"/>
              </a:ext>
            </a:extLst>
          </p:cNvPr>
          <p:cNvSpPr/>
          <p:nvPr/>
        </p:nvSpPr>
        <p:spPr>
          <a:xfrm>
            <a:off x="7341931" y="1824830"/>
            <a:ext cx="5167822" cy="1059286"/>
          </a:xfrm>
          <a:prstGeom prst="wedgeEllipseCallout">
            <a:avLst>
              <a:gd name="adj1" fmla="val -5770"/>
              <a:gd name="adj2" fmla="val 90124"/>
            </a:avLst>
          </a:prstGeom>
          <a:solidFill>
            <a:schemeClr val="bg1"/>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solidFill>
                  <a:schemeClr val="tx1"/>
                </a:solidFill>
              </a:rPr>
              <a:t>그래</a:t>
            </a:r>
            <a:r>
              <a:rPr lang="en-US" altLang="ko-KR" sz="2800" dirty="0">
                <a:solidFill>
                  <a:schemeClr val="tx1"/>
                </a:solidFill>
              </a:rPr>
              <a:t>?</a:t>
            </a:r>
            <a:r>
              <a:rPr lang="ko-KR" altLang="en-US" sz="2800" dirty="0">
                <a:solidFill>
                  <a:schemeClr val="tx1"/>
                </a:solidFill>
              </a:rPr>
              <a:t> </a:t>
            </a:r>
            <a:r>
              <a:rPr lang="ko-KR" altLang="en-US" sz="2800" dirty="0" err="1">
                <a:solidFill>
                  <a:schemeClr val="tx1"/>
                </a:solidFill>
              </a:rPr>
              <a:t>조쉬는</a:t>
            </a:r>
            <a:r>
              <a:rPr lang="ko-KR" altLang="en-US" sz="2800" dirty="0">
                <a:solidFill>
                  <a:schemeClr val="tx1"/>
                </a:solidFill>
              </a:rPr>
              <a:t> 운동을 잘하는구나</a:t>
            </a:r>
            <a:r>
              <a:rPr lang="en-US" altLang="ko-KR" sz="2800" dirty="0">
                <a:solidFill>
                  <a:schemeClr val="tx1"/>
                </a:solidFill>
              </a:rPr>
              <a:t>.</a:t>
            </a:r>
            <a:endParaRPr lang="en-US" sz="2800" dirty="0">
              <a:solidFill>
                <a:schemeClr val="tx1"/>
              </a:solidFill>
            </a:endParaRPr>
          </a:p>
        </p:txBody>
      </p:sp>
      <p:sp>
        <p:nvSpPr>
          <p:cNvPr id="13" name="Title 1">
            <a:extLst>
              <a:ext uri="{FF2B5EF4-FFF2-40B4-BE49-F238E27FC236}">
                <a16:creationId xmlns:a16="http://schemas.microsoft.com/office/drawing/2014/main" id="{47E33F8C-38F5-FB46-940F-E1CC671E0233}"/>
              </a:ext>
            </a:extLst>
          </p:cNvPr>
          <p:cNvSpPr txBox="1">
            <a:spLocks/>
          </p:cNvSpPr>
          <p:nvPr/>
        </p:nvSpPr>
        <p:spPr>
          <a:xfrm>
            <a:off x="3512089" y="70121"/>
            <a:ext cx="5167822" cy="845761"/>
          </a:xfrm>
          <a:prstGeom prst="rect">
            <a:avLst/>
          </a:prstGeom>
          <a:solidFill>
            <a:schemeClr val="accent5">
              <a:lumMod val="20000"/>
              <a:lumOff val="80000"/>
            </a:schemeClr>
          </a:solidFill>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ko-KR" sz="2400" dirty="0"/>
              <a:t>Unit 06 </a:t>
            </a:r>
            <a:r>
              <a:rPr lang="ko-KR" altLang="en-US" sz="2400" dirty="0"/>
              <a:t>내 물건은 어디에</a:t>
            </a:r>
            <a:br>
              <a:rPr lang="en-US" altLang="ko-KR" sz="2400" dirty="0"/>
            </a:br>
            <a:r>
              <a:rPr lang="ko-KR" altLang="en-US" sz="2400" dirty="0"/>
              <a:t>문법과 표현 </a:t>
            </a:r>
            <a:r>
              <a:rPr lang="en-US" altLang="ko-KR" sz="2400" dirty="0"/>
              <a:t>1 </a:t>
            </a:r>
            <a:r>
              <a:rPr lang="en-US" altLang="ko-KR" sz="2400" dirty="0">
                <a:solidFill>
                  <a:srgbClr val="FF0000"/>
                </a:solidFill>
              </a:rPr>
              <a:t>~</a:t>
            </a:r>
            <a:r>
              <a:rPr lang="ko-KR" altLang="en-US" sz="2400" dirty="0">
                <a:solidFill>
                  <a:srgbClr val="FF0000"/>
                </a:solidFill>
              </a:rPr>
              <a:t>더라</a:t>
            </a:r>
            <a:endParaRPr lang="en-US" sz="2400" dirty="0">
              <a:solidFill>
                <a:srgbClr val="FF0000"/>
              </a:solidFill>
            </a:endParaRPr>
          </a:p>
        </p:txBody>
      </p:sp>
      <p:sp>
        <p:nvSpPr>
          <p:cNvPr id="14" name="TextBox 13">
            <a:extLst>
              <a:ext uri="{FF2B5EF4-FFF2-40B4-BE49-F238E27FC236}">
                <a16:creationId xmlns:a16="http://schemas.microsoft.com/office/drawing/2014/main" id="{13D2AFB4-8CD4-394C-A5E5-C54BE65465CD}"/>
              </a:ext>
            </a:extLst>
          </p:cNvPr>
          <p:cNvSpPr txBox="1"/>
          <p:nvPr/>
        </p:nvSpPr>
        <p:spPr>
          <a:xfrm>
            <a:off x="2090936" y="1082594"/>
            <a:ext cx="8010128" cy="523220"/>
          </a:xfrm>
          <a:prstGeom prst="rect">
            <a:avLst/>
          </a:prstGeom>
          <a:solidFill>
            <a:schemeClr val="accent5">
              <a:lumMod val="60000"/>
              <a:lumOff val="40000"/>
            </a:schemeClr>
          </a:solidFill>
        </p:spPr>
        <p:txBody>
          <a:bodyPr wrap="square">
            <a:spAutoFit/>
          </a:bodyPr>
          <a:lstStyle/>
          <a:p>
            <a:pPr algn="ctr" latinLnBrk="1">
              <a:defRPr/>
            </a:pP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Gulim" panose="020B0600000101010101" pitchFamily="34" charset="-127"/>
                <a:ea typeface="Gulim" panose="020B0600000101010101" pitchFamily="34" charset="-127"/>
              </a:rPr>
              <a:t>더라</a:t>
            </a:r>
            <a:r>
              <a:rPr lang="en-US" altLang="ko-KR" sz="2800" dirty="0">
                <a:solidFill>
                  <a:schemeClr val="bg1"/>
                </a:solidFill>
                <a:latin typeface="Gulim" panose="020B0600000101010101" pitchFamily="34" charset="-127"/>
                <a:ea typeface="Gulim" panose="020B0600000101010101" pitchFamily="34" charset="-127"/>
              </a:rPr>
              <a:t>’</a:t>
            </a:r>
            <a:r>
              <a:rPr lang="ko-KR" altLang="en-US" sz="2800" dirty="0">
                <a:solidFill>
                  <a:schemeClr val="bg1"/>
                </a:solidFill>
                <a:latin typeface="Palatino Linotype" pitchFamily="18" charset="0"/>
                <a:ea typeface="굴림" pitchFamily="50" charset="-127"/>
              </a:rPr>
              <a:t>를 사용해서 이야기해 보세요</a:t>
            </a:r>
            <a:r>
              <a:rPr lang="en-US" altLang="ko-KR" sz="2800" dirty="0">
                <a:solidFill>
                  <a:schemeClr val="bg1"/>
                </a:solidFill>
                <a:latin typeface="Palatino Linotype" pitchFamily="18" charset="0"/>
                <a:ea typeface="굴림" pitchFamily="50" charset="-127"/>
              </a:rPr>
              <a:t>. P.60</a:t>
            </a:r>
            <a:endParaRPr lang="ko-KR" altLang="en-US" sz="2800" dirty="0">
              <a:solidFill>
                <a:schemeClr val="bg1"/>
              </a:solidFill>
              <a:latin typeface="Palatino Linotype" pitchFamily="18" charset="0"/>
              <a:ea typeface="굴림" pitchFamily="50" charset="-127"/>
            </a:endParaRPr>
          </a:p>
        </p:txBody>
      </p:sp>
      <p:sp>
        <p:nvSpPr>
          <p:cNvPr id="15" name="Google Shape;182;p29">
            <a:extLst>
              <a:ext uri="{FF2B5EF4-FFF2-40B4-BE49-F238E27FC236}">
                <a16:creationId xmlns:a16="http://schemas.microsoft.com/office/drawing/2014/main" id="{7D14A823-AA88-FC48-A62B-FB1A5D70E67C}"/>
              </a:ext>
            </a:extLst>
          </p:cNvPr>
          <p:cNvSpPr txBox="1"/>
          <p:nvPr/>
        </p:nvSpPr>
        <p:spPr>
          <a:xfrm>
            <a:off x="0" y="6273225"/>
            <a:ext cx="12192000" cy="584775"/>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err="1">
                <a:ln>
                  <a:noFill/>
                </a:ln>
                <a:solidFill>
                  <a:srgbClr val="FFFFFF"/>
                </a:solidFill>
                <a:effectLst/>
                <a:uLnTx/>
                <a:uFillTx/>
                <a:latin typeface="Arial"/>
                <a:ea typeface="Arial"/>
                <a:cs typeface="Arial"/>
                <a:sym typeface="Arial"/>
              </a:rPr>
              <a:t>재미한국학교협의회</a:t>
            </a:r>
            <a:r>
              <a:rPr kumimoji="0" lang="en" sz="1200" b="1" i="0" u="none" strike="noStrike" kern="0" cap="none" spc="0" normalizeH="0" baseline="0" noProof="0">
                <a:ln>
                  <a:noFill/>
                </a:ln>
                <a:solidFill>
                  <a:srgbClr val="FFFFFF"/>
                </a:solidFill>
                <a:effectLst/>
                <a:uLnTx/>
                <a:uFillTx/>
                <a:latin typeface="Arial"/>
                <a:ea typeface="Arial"/>
                <a:cs typeface="Arial"/>
                <a:sym typeface="Arial"/>
              </a:rPr>
              <a:t> (NAKS)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spcBef>
                <a:spcPts val="0"/>
              </a:spcBef>
              <a:spcAft>
                <a:spcPts val="60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6554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xEl>
                                              <p:charRg st="4294967295" end="42949672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22" grpId="0" animBg="1"/>
      <p:bldP spid="2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1223</Words>
  <Application>Microsoft Office PowerPoint</Application>
  <PresentationFormat>Widescreen</PresentationFormat>
  <Paragraphs>238</Paragraphs>
  <Slides>26</Slides>
  <Notes>6</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-webkit-standard</vt:lpstr>
      <vt:lpstr>Gulim</vt:lpstr>
      <vt:lpstr>Gulim</vt:lpstr>
      <vt:lpstr>맑은 고딕</vt:lpstr>
      <vt:lpstr>Arial</vt:lpstr>
      <vt:lpstr>Calibri</vt:lpstr>
      <vt:lpstr>Calibri Light</vt:lpstr>
      <vt:lpstr>Palatino Linotype</vt:lpstr>
      <vt:lpstr>Times New Roman</vt:lpstr>
      <vt:lpstr>Wingdings 3</vt:lpstr>
      <vt:lpstr>Office Theme</vt:lpstr>
      <vt:lpstr>     재외동포를 위한 한국어(영어권)   4-2  </vt:lpstr>
      <vt:lpstr>PowerPoint Presentation</vt:lpstr>
      <vt:lpstr>PowerPoint Presentation</vt:lpstr>
      <vt:lpstr>Unit 06 내 물건은 어디에  어휘 Vocabulary</vt:lpstr>
      <vt:lpstr>Unit 06 내 물건은 어디에 문법과 표현 1</vt:lpstr>
      <vt:lpstr>Unit 06 내 물건은 어디에 문법과 표현 1 ~더라</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듣고 말해 봐요 P.62</vt:lpstr>
      <vt:lpstr>읽고 써 봐요 P.65</vt:lpstr>
      <vt:lpstr>PowerPoint Presentation</vt:lpstr>
      <vt:lpstr>PowerPoint Presentation</vt:lpstr>
      <vt:lpstr>PowerPoint Presentation</vt:lpstr>
      <vt:lpstr>PowerPoint Presentation</vt:lpstr>
      <vt:lpstr>PowerPoint Presentation</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재외동포를 위한 한국어(영어권)   4-2</dc:title>
  <dc:creator>Microsoft Office User</dc:creator>
  <cp:lastModifiedBy>Hyunkyu Yi</cp:lastModifiedBy>
  <cp:revision>16</cp:revision>
  <dcterms:created xsi:type="dcterms:W3CDTF">2020-04-22T13:38:07Z</dcterms:created>
  <dcterms:modified xsi:type="dcterms:W3CDTF">2020-05-05T00:57:03Z</dcterms:modified>
</cp:coreProperties>
</file>